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 id="2147483978" r:id="rId2"/>
  </p:sldMasterIdLst>
  <p:notesMasterIdLst>
    <p:notesMasterId r:id="rId24"/>
  </p:notesMasterIdLst>
  <p:handoutMasterIdLst>
    <p:handoutMasterId r:id="rId25"/>
  </p:handoutMasterIdLst>
  <p:sldIdLst>
    <p:sldId id="3220" r:id="rId3"/>
    <p:sldId id="3248" r:id="rId4"/>
    <p:sldId id="3223" r:id="rId5"/>
    <p:sldId id="3222" r:id="rId6"/>
    <p:sldId id="3226" r:id="rId7"/>
    <p:sldId id="3225" r:id="rId8"/>
    <p:sldId id="3228" r:id="rId9"/>
    <p:sldId id="3238" r:id="rId10"/>
    <p:sldId id="3231" r:id="rId11"/>
    <p:sldId id="3250" r:id="rId12"/>
    <p:sldId id="3251" r:id="rId13"/>
    <p:sldId id="3229" r:id="rId14"/>
    <p:sldId id="3245" r:id="rId15"/>
    <p:sldId id="3234" r:id="rId16"/>
    <p:sldId id="3235" r:id="rId17"/>
    <p:sldId id="3240" r:id="rId18"/>
    <p:sldId id="3230" r:id="rId19"/>
    <p:sldId id="3233" r:id="rId20"/>
    <p:sldId id="3253" r:id="rId21"/>
    <p:sldId id="341" r:id="rId22"/>
    <p:sldId id="3249" r:id="rId23"/>
  </p:sldIdLst>
  <p:sldSz cx="9144000" cy="5143500" type="screen16x9"/>
  <p:notesSz cx="6858000" cy="9144000"/>
  <p:custDataLst>
    <p:tags r:id="rId26"/>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4935" indent="-12982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128" indent="-26189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321" indent="-393976"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514" indent="-52605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575"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690"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5804"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0919"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33" userDrawn="1">
          <p15:clr>
            <a:srgbClr val="A4A3A4"/>
          </p15:clr>
        </p15:guide>
        <p15:guide id="2" pos="2880" userDrawn="1">
          <p15:clr>
            <a:srgbClr val="A4A3A4"/>
          </p15:clr>
        </p15:guide>
        <p15:guide id="5" orient="horz" pos="2975" userDrawn="1">
          <p15:clr>
            <a:srgbClr val="A4A3A4"/>
          </p15:clr>
        </p15:guide>
        <p15:guide id="6" pos="5396" userDrawn="1">
          <p15:clr>
            <a:srgbClr val="A4A3A4"/>
          </p15:clr>
        </p15:guide>
        <p15:guide id="7" pos="267" userDrawn="1">
          <p15:clr>
            <a:srgbClr val="A4A3A4"/>
          </p15:clr>
        </p15:guide>
        <p15:guide id="8"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0902"/>
    <a:srgbClr val="C00000"/>
    <a:srgbClr val="FFBFBF"/>
    <a:srgbClr val="889EB6"/>
    <a:srgbClr val="004236"/>
    <a:srgbClr val="169274"/>
    <a:srgbClr val="60AEA9"/>
    <a:srgbClr val="84004C"/>
    <a:srgbClr val="8B2FC3"/>
    <a:srgbClr val="C92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77" autoAdjust="0"/>
    <p:restoredTop sz="93875" autoAdjust="0"/>
  </p:normalViewPr>
  <p:slideViewPr>
    <p:cSldViewPr>
      <p:cViewPr varScale="1">
        <p:scale>
          <a:sx n="125" d="100"/>
          <a:sy n="125" d="100"/>
        </p:scale>
        <p:origin x="90" y="564"/>
      </p:cViewPr>
      <p:guideLst>
        <p:guide orient="horz" pos="233"/>
        <p:guide pos="2880"/>
        <p:guide orient="horz" pos="2975"/>
        <p:guide pos="5396"/>
        <p:guide pos="267"/>
        <p:guide pos="96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notesViewPr>
    <p:cSldViewPr showGuides="1">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esktop\&#22270;&#34920;.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被调查者年龄组成</c:v>
                </c:pt>
              </c:strCache>
            </c:strRef>
          </c:tx>
          <c:dPt>
            <c:idx val="0"/>
            <c:bubble3D val="0"/>
            <c:spPr>
              <a:solidFill>
                <a:schemeClr val="accent1">
                  <a:shade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3D37-404E-934B-8FE2DE6F2302}"/>
              </c:ext>
            </c:extLst>
          </c:dPt>
          <c:dPt>
            <c:idx val="1"/>
            <c:bubble3D val="0"/>
            <c:explosion val="22"/>
            <c:spPr>
              <a:solidFill>
                <a:schemeClr val="accent1">
                  <a:shade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3D37-404E-934B-8FE2DE6F2302}"/>
              </c:ext>
            </c:extLst>
          </c:dPt>
          <c:dPt>
            <c:idx val="2"/>
            <c:bubble3D val="0"/>
            <c:spPr>
              <a:solidFill>
                <a:schemeClr val="accent1">
                  <a:tint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3D37-404E-934B-8FE2DE6F2302}"/>
              </c:ext>
            </c:extLst>
          </c:dPt>
          <c:dPt>
            <c:idx val="3"/>
            <c:bubble3D val="0"/>
            <c:spPr>
              <a:solidFill>
                <a:schemeClr val="accent1">
                  <a:tint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3D37-404E-934B-8FE2DE6F2302}"/>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20岁以下</c:v>
                </c:pt>
                <c:pt idx="1">
                  <c:v>21-40岁</c:v>
                </c:pt>
                <c:pt idx="2">
                  <c:v>41-60岁</c:v>
                </c:pt>
                <c:pt idx="3">
                  <c:v>60岁以上</c:v>
                </c:pt>
              </c:strCache>
            </c:strRef>
          </c:cat>
          <c:val>
            <c:numRef>
              <c:f>Sheet1!$B$2:$B$5</c:f>
              <c:numCache>
                <c:formatCode>General</c:formatCode>
                <c:ptCount val="4"/>
                <c:pt idx="0">
                  <c:v>36</c:v>
                </c:pt>
                <c:pt idx="1">
                  <c:v>30.5</c:v>
                </c:pt>
                <c:pt idx="2">
                  <c:v>20.5</c:v>
                </c:pt>
                <c:pt idx="3">
                  <c:v>13</c:v>
                </c:pt>
              </c:numCache>
            </c:numRef>
          </c:val>
          <c:extLst>
            <c:ext xmlns:c16="http://schemas.microsoft.com/office/drawing/2014/chart" uri="{C3380CC4-5D6E-409C-BE32-E72D297353CC}">
              <c16:uniqueId val="{00000008-3D37-404E-934B-8FE2DE6F2302}"/>
            </c:ext>
          </c:extLst>
        </c:ser>
        <c:dLbls>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47961682069046724"/>
          <c:y val="6.7901234567901231E-2"/>
          <c:w val="0.48941357004759356"/>
          <c:h val="0.78889958199669485"/>
        </c:manualLayout>
      </c:layout>
      <c:barChart>
        <c:barDir val="bar"/>
        <c:grouping val="clustered"/>
        <c:varyColors val="0"/>
        <c:dLbls>
          <c:showLegendKey val="0"/>
          <c:showVal val="1"/>
          <c:showCatName val="0"/>
          <c:showSerName val="0"/>
          <c:showPercent val="0"/>
          <c:showBubbleSize val="0"/>
        </c:dLbls>
        <c:gapWidth val="247"/>
        <c:overlap val="-58"/>
        <c:axId val="923094428"/>
        <c:axId val="601395437"/>
      </c:barChart>
      <c:catAx>
        <c:axId val="92309442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0"/>
          <a:lstStyle/>
          <a:p>
            <a:pPr>
              <a:defRPr sz="900" b="0" i="0" u="none" strike="noStrike" kern="1200" cap="none" spc="0" normalizeH="0" baseline="0">
                <a:solidFill>
                  <a:schemeClr val="dk1">
                    <a:lumMod val="65000"/>
                    <a:lumOff val="35000"/>
                  </a:schemeClr>
                </a:solidFill>
                <a:latin typeface="+mn-lt"/>
                <a:ea typeface="+mn-ea"/>
                <a:cs typeface="+mn-cs"/>
              </a:defRPr>
            </a:pPr>
            <a:endParaRPr lang="zh-CN"/>
          </a:p>
        </c:txPr>
        <c:crossAx val="601395437"/>
        <c:crosses val="autoZero"/>
        <c:auto val="1"/>
        <c:lblAlgn val="ctr"/>
        <c:lblOffset val="100"/>
        <c:noMultiLvlLbl val="0"/>
      </c:catAx>
      <c:valAx>
        <c:axId val="60139543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923094428"/>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dk1">
                    <a:lumMod val="65000"/>
                    <a:lumOff val="35000"/>
                  </a:schemeClr>
                </a:solidFill>
                <a:latin typeface="+mn-lt"/>
                <a:ea typeface="+mn-ea"/>
                <a:cs typeface="+mn-cs"/>
              </a:defRPr>
            </a:pPr>
            <a:endParaRPr lang="zh-CN"/>
          </a:p>
        </c:txPr>
      </c:dTable>
      <c:spPr>
        <a:pattFill prst="ltDnDiag">
          <a:fgClr>
            <a:schemeClr val="dk1">
              <a:lumMod val="15000"/>
              <a:lumOff val="85000"/>
            </a:schemeClr>
          </a:fgClr>
          <a:bgClr>
            <a:schemeClr val="lt1"/>
          </a:bgClr>
        </a:patt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人数</c:v>
                </c:pt>
              </c:strCache>
            </c:strRef>
          </c:tx>
          <c:dPt>
            <c:idx val="0"/>
            <c:bubble3D val="0"/>
            <c:spPr>
              <a:solidFill>
                <a:schemeClr val="accent3">
                  <a:shade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CE0-49DD-A461-73F658DBB49A}"/>
              </c:ext>
            </c:extLst>
          </c:dPt>
          <c:dPt>
            <c:idx val="1"/>
            <c:bubble3D val="0"/>
            <c:spPr>
              <a:solidFill>
                <a:schemeClr val="accent3">
                  <a:shade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CE0-49DD-A461-73F658DBB49A}"/>
              </c:ext>
            </c:extLst>
          </c:dPt>
          <c:dPt>
            <c:idx val="2"/>
            <c:bubble3D val="0"/>
            <c:spPr>
              <a:solidFill>
                <a:schemeClr val="accent3">
                  <a:tint val="8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1CE0-49DD-A461-73F658DBB49A}"/>
              </c:ext>
            </c:extLst>
          </c:dPt>
          <c:dPt>
            <c:idx val="3"/>
            <c:bubble3D val="0"/>
            <c:spPr>
              <a:solidFill>
                <a:schemeClr val="accent3">
                  <a:tint val="58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1CE0-49DD-A461-73F658DBB49A}"/>
              </c:ext>
            </c:extLst>
          </c:dPt>
          <c:dLbls>
            <c:dLbl>
              <c:idx val="0"/>
              <c:layout>
                <c:manualLayout>
                  <c:x val="2.2909157785568159E-3"/>
                  <c:y val="0.2090562372142368"/>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CE0-49DD-A461-73F658DBB49A}"/>
                </c:ext>
              </c:extLst>
            </c:dLbl>
            <c:dLbl>
              <c:idx val="2"/>
              <c:layout>
                <c:manualLayout>
                  <c:x val="3.7703510032591498E-3"/>
                  <c:y val="0.16926089895386159"/>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CE0-49DD-A461-73F658DBB49A}"/>
                </c:ext>
              </c:extLst>
            </c:dLbl>
            <c:dLbl>
              <c:idx val="3"/>
              <c:layout>
                <c:manualLayout>
                  <c:x val="1.2811344043106972E-2"/>
                  <c:y val="3.5274605739660597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CE0-49DD-A461-73F658DBB49A}"/>
                </c:ext>
              </c:extLst>
            </c:dLbl>
            <c:spPr>
              <a:solidFill>
                <a:schemeClr val="accent1">
                  <a:lumMod val="50000"/>
                  <a:alpha val="50000"/>
                </a:schemeClr>
              </a:solidFill>
              <a:ln>
                <a:solidFill>
                  <a:schemeClr val="dk1">
                    <a:lumMod val="15000"/>
                    <a:lumOff val="85000"/>
                  </a:schemeClr>
                </a:solid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alpha val="90000"/>
                      </a:schemeClr>
                    </a:solidFill>
                    <a:latin typeface="+mn-lt"/>
                    <a:ea typeface="+mn-ea"/>
                    <a:cs typeface="+mn-cs"/>
                  </a:defRPr>
                </a:pPr>
                <a:endParaRPr lang="zh-CN"/>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十分了解</c:v>
                </c:pt>
                <c:pt idx="1">
                  <c:v>较为了解</c:v>
                </c:pt>
                <c:pt idx="2">
                  <c:v>不太关注</c:v>
                </c:pt>
                <c:pt idx="3">
                  <c:v>没听说过</c:v>
                </c:pt>
              </c:strCache>
            </c:strRef>
          </c:cat>
          <c:val>
            <c:numRef>
              <c:f>Sheet1!$B$2:$B$5</c:f>
              <c:numCache>
                <c:formatCode>General</c:formatCode>
                <c:ptCount val="4"/>
                <c:pt idx="0">
                  <c:v>11</c:v>
                </c:pt>
                <c:pt idx="1">
                  <c:v>179</c:v>
                </c:pt>
                <c:pt idx="2">
                  <c:v>9</c:v>
                </c:pt>
                <c:pt idx="3">
                  <c:v>1</c:v>
                </c:pt>
              </c:numCache>
            </c:numRef>
          </c:val>
          <c:extLst>
            <c:ext xmlns:c16="http://schemas.microsoft.com/office/drawing/2014/chart" uri="{C3380CC4-5D6E-409C-BE32-E72D297353CC}">
              <c16:uniqueId val="{00000008-1CE0-49DD-A461-73F658DBB49A}"/>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cked"/>
        <c:varyColors val="0"/>
        <c:ser>
          <c:idx val="0"/>
          <c:order val="0"/>
          <c:tx>
            <c:strRef>
              <c:f>Sheet1!$B$1</c:f>
              <c:strCache>
                <c:ptCount val="1"/>
                <c:pt idx="0">
                  <c:v>系列 1</c:v>
                </c:pt>
              </c:strCache>
            </c:strRef>
          </c:tx>
          <c:spPr>
            <a:ln w="22225" cap="rnd" cmpd="sng" algn="ctr">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c:v>
                </c:pt>
                <c:pt idx="1">
                  <c:v>0</c:v>
                </c:pt>
                <c:pt idx="2">
                  <c:v>0</c:v>
                </c:pt>
                <c:pt idx="3">
                  <c:v>4</c:v>
                </c:pt>
                <c:pt idx="4">
                  <c:v>2</c:v>
                </c:pt>
                <c:pt idx="5">
                  <c:v>13</c:v>
                </c:pt>
                <c:pt idx="6">
                  <c:v>21</c:v>
                </c:pt>
                <c:pt idx="7">
                  <c:v>75</c:v>
                </c:pt>
                <c:pt idx="8">
                  <c:v>23</c:v>
                </c:pt>
                <c:pt idx="9">
                  <c:v>22</c:v>
                </c:pt>
                <c:pt idx="10">
                  <c:v>50</c:v>
                </c:pt>
              </c:numCache>
            </c:numRef>
          </c:val>
          <c:smooth val="0"/>
          <c:extLst>
            <c:ext xmlns:c16="http://schemas.microsoft.com/office/drawing/2014/chart" uri="{C3380CC4-5D6E-409C-BE32-E72D297353CC}">
              <c16:uniqueId val="{00000000-3AA5-45AA-A8C9-41E655E9ED18}"/>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52503624"/>
        <c:axId val="852506504"/>
      </c:lineChart>
      <c:catAx>
        <c:axId val="85250362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52506504"/>
        <c:crosses val="autoZero"/>
        <c:auto val="1"/>
        <c:lblAlgn val="ctr"/>
        <c:lblOffset val="100"/>
        <c:noMultiLvlLbl val="0"/>
      </c:catAx>
      <c:valAx>
        <c:axId val="8525065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52503624"/>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人数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内容枯燥</c:v>
                </c:pt>
                <c:pt idx="1">
                  <c:v>手段单一</c:v>
                </c:pt>
                <c:pt idx="2">
                  <c:v>资料不完善</c:v>
                </c:pt>
                <c:pt idx="3">
                  <c:v>准确性亟待考量</c:v>
                </c:pt>
              </c:strCache>
            </c:strRef>
          </c:cat>
          <c:val>
            <c:numRef>
              <c:f>Sheet1!$B$2:$B$5</c:f>
              <c:numCache>
                <c:formatCode>General</c:formatCode>
                <c:ptCount val="4"/>
                <c:pt idx="0">
                  <c:v>137</c:v>
                </c:pt>
                <c:pt idx="1">
                  <c:v>128</c:v>
                </c:pt>
                <c:pt idx="2">
                  <c:v>116</c:v>
                </c:pt>
                <c:pt idx="3">
                  <c:v>142</c:v>
                </c:pt>
              </c:numCache>
            </c:numRef>
          </c:val>
          <c:extLst>
            <c:ext xmlns:c16="http://schemas.microsoft.com/office/drawing/2014/chart" uri="{C3380CC4-5D6E-409C-BE32-E72D297353CC}">
              <c16:uniqueId val="{00000000-34AC-40CD-9615-B88C5FACE0A1}"/>
            </c:ext>
          </c:extLst>
        </c:ser>
        <c:dLbls>
          <c:dLblPos val="outEnd"/>
          <c:showLegendKey val="0"/>
          <c:showVal val="1"/>
          <c:showCatName val="0"/>
          <c:showSerName val="0"/>
          <c:showPercent val="0"/>
          <c:showBubbleSize val="0"/>
        </c:dLbls>
        <c:gapWidth val="247"/>
        <c:axId val="1156592264"/>
        <c:axId val="1156611784"/>
      </c:barChart>
      <c:catAx>
        <c:axId val="115659226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1" i="0" u="none" strike="noStrike" kern="1200" cap="none" spc="0" normalizeH="0" baseline="0">
                <a:solidFill>
                  <a:schemeClr val="dk1">
                    <a:lumMod val="65000"/>
                    <a:lumOff val="35000"/>
                  </a:schemeClr>
                </a:solidFill>
                <a:latin typeface="+mn-lt"/>
                <a:ea typeface="+mn-ea"/>
                <a:cs typeface="+mn-cs"/>
              </a:defRPr>
            </a:pPr>
            <a:endParaRPr lang="zh-CN"/>
          </a:p>
        </c:txPr>
        <c:crossAx val="1156611784"/>
        <c:crosses val="autoZero"/>
        <c:auto val="1"/>
        <c:lblAlgn val="ctr"/>
        <c:lblOffset val="100"/>
        <c:noMultiLvlLbl val="0"/>
      </c:catAx>
      <c:valAx>
        <c:axId val="115661178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1156592264"/>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教师</cx:pt>
          <cx:pt idx="1">学生</cx:pt>
          <cx:pt idx="2">其他</cx:pt>
        </cx:lvl>
      </cx:strDim>
      <cx:numDim type="val">
        <cx:f>Sheet1!$B$2:$B$4</cx:f>
        <cx:lvl ptCount="3" formatCode="G/通用格式">
          <cx:pt idx="0">67</cx:pt>
          <cx:pt idx="1">108</cx:pt>
          <cx:pt idx="2">28</cx:pt>
        </cx:lvl>
      </cx:numDim>
    </cx:data>
    <cx:data id="1">
      <cx:strDim type="cat">
        <cx:f>Sheet1!$A$2:$A$4</cx:f>
        <cx:lvl ptCount="3">
          <cx:pt idx="0">教师</cx:pt>
          <cx:pt idx="1">学生</cx:pt>
          <cx:pt idx="2">其他</cx:pt>
        </cx:lvl>
      </cx:strDim>
      <cx:numDim type="val">
        <cx:f>Sheet1!$C$2:$C$4</cx:f>
        <cx:lvl ptCount="3" formatCode="G/通用格式"/>
      </cx:numDim>
    </cx:data>
  </cx:chartData>
  <cx:chart>
    <cx:plotArea>
      <cx:plotAreaRegion>
        <cx:series layoutId="funnel" uniqueId="{164F370B-0109-4C46-B8E2-C3EE0D2C2E6A}" formatIdx="0">
          <cx:tx>
            <cx:txData>
              <cx:f>Sheet1!$B$1</cx:f>
              <cx:v>被调查者工作</cx:v>
            </cx:txData>
          </cx:tx>
          <cx:dataLabels>
            <cx:txPr>
              <a:bodyPr spcFirstLastPara="1" vertOverflow="ellipsis" horzOverflow="overflow" wrap="square" lIns="0" tIns="0" rIns="0" bIns="0" anchor="ctr" anchorCtr="1"/>
              <a:lstStyle/>
              <a:p>
                <a:pPr algn="ctr" rtl="0">
                  <a:defRPr b="1">
                    <a:solidFill>
                      <a:schemeClr val="bg1"/>
                    </a:solidFill>
                  </a:defRPr>
                </a:pPr>
                <a:endParaRPr lang="zh-CN" altLang="en-US" sz="1197" b="1" i="0" u="none" strike="noStrike" baseline="0">
                  <a:solidFill>
                    <a:schemeClr val="bg1"/>
                  </a:solidFill>
                  <a:latin typeface="Calibri" panose="020F0502020204030204"/>
                  <a:ea typeface="宋体" panose="02010600030101010101" pitchFamily="2" charset="-122"/>
                </a:endParaRPr>
              </a:p>
            </cx:txPr>
            <cx:visibility seriesName="0" categoryName="0" value="1"/>
          </cx:dataLabels>
          <cx:dataId val="0"/>
        </cx:series>
        <cx:series layoutId="funnel" hidden="1" uniqueId="{48C270FB-8079-4827-A8C6-E37890AD52F7}" formatIdx="1">
          <cx:tx>
            <cx:txData>
              <cx:f>Sheet1!$C$1</cx:f>
              <cx:v/>
            </cx:txData>
          </cx:tx>
          <cx:dataLabels>
            <cx:visibility seriesName="0" categoryName="0" value="1"/>
          </cx:dataLabels>
          <cx:dataId val="1"/>
        </cx:series>
      </cx:plotAreaRegion>
      <cx:axis id="0">
        <cx:catScaling gapWidth="0.400000006"/>
        <cx:tickLabels/>
        <cx:txPr>
          <a:bodyPr spcFirstLastPara="1" vertOverflow="ellipsis" horzOverflow="overflow" wrap="square" lIns="0" tIns="0" rIns="0" bIns="0" anchor="ctr" anchorCtr="1"/>
          <a:lstStyle/>
          <a:p>
            <a:pPr algn="ctr" rtl="0">
              <a:defRPr sz="1050" b="1"/>
            </a:pPr>
            <a:endParaRPr lang="zh-CN" altLang="en-US" sz="1050" b="1" i="0" u="none" strike="noStrike" baseline="0">
              <a:solidFill>
                <a:sysClr val="windowText" lastClr="000000">
                  <a:lumMod val="50000"/>
                  <a:lumOff val="50000"/>
                </a:sysClr>
              </a:solidFill>
              <a:latin typeface="等线" panose="020F0502020204030204"/>
              <a:ea typeface="等线" panose="02010600030101010101" pitchFamily="2" charset="-122"/>
            </a:endParaRPr>
          </a:p>
        </cx:txPr>
      </cx:axis>
    </cx:plotArea>
  </cx:chart>
</cx: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26">
  <cs:axisTitle>
    <cs:lnRef idx="0"/>
    <cs:fillRef idx="0"/>
    <cs:effectRef idx="0"/>
    <cs:fontRef idx="minor">
      <a:schemeClr val="tx2"/>
    </cs:fontRef>
    <cs:defRPr sz="1197"/>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cs:chartArea>
  <cs:dataLabel>
    <cs:lnRef idx="0"/>
    <cs:fillRef idx="0"/>
    <cs:effectRef idx="0"/>
    <cs:fontRef idx="minor">
      <a:schemeClr val="tx2"/>
    </cs:fontRef>
    <cs:defRPr sz="1197"/>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2"/>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cs:spPr>
  </cs:dataPoint>
  <cs:dataPoint3D>
    <cs:lnRef idx="0"/>
    <cs:fillRef idx="0">
      <cs:styleClr val="auto"/>
    </cs:fillRef>
    <cs:effectRef idx="0"/>
    <cs:fontRef idx="minor">
      <a:schemeClr val="tx2"/>
    </cs:fontRef>
    <cs:spPr>
      <a:solidFill>
        <a:schemeClr val="phClr"/>
      </a:solidFill>
    </cs:spPr>
  </cs:dataPoint3D>
  <cs:dataPointLine>
    <cs:lnRef idx="0">
      <cs:styleClr val="auto"/>
    </cs:lnRef>
    <cs:fillRef idx="0"/>
    <cs:effectRef idx="0"/>
    <cs:fontRef idx="minor">
      <a:schemeClr val="tx2"/>
    </cs:fontRef>
    <cs:spPr>
      <a:ln w="28575" cap="rnd">
        <a:solidFill>
          <a:schemeClr val="phClr"/>
        </a:solidFill>
        <a:round/>
      </a:ln>
    </cs:spPr>
  </cs:dataPointLine>
  <cs:dataPointMarker>
    <cs:lnRef idx="0"/>
    <cs:fillRef idx="0">
      <cs:styleClr val="auto"/>
    </cs:fillRef>
    <cs:effectRef idx="0"/>
    <cs:fontRef idx="minor">
      <a:schemeClr val="tx2"/>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2"/>
    </cs:fontRef>
    <cs:spPr>
      <a:ln w="2857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2"/>
    </cs:fontRef>
    <cs:defRPr sz="1197"/>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cs:seriesAxis>
  <cs:seriesLine>
    <cs:lnRef idx="0"/>
    <cs:fillRef idx="0"/>
    <cs:effectRef idx="0"/>
    <cs:fontRef idx="minor">
      <a:schemeClr val="tx2"/>
    </cs:fontRef>
    <cs:spPr>
      <a:ln w="9525" cap="flat">
        <a:solidFill>
          <a:srgbClr val="D9D9D9"/>
        </a:solidFill>
        <a:round/>
      </a:ln>
    </cs:spPr>
  </cs:seriesLine>
  <cs:title>
    <cs:lnRef idx="0"/>
    <cs:fillRef idx="0"/>
    <cs:effectRef idx="0"/>
    <cs:fontRef idx="minor">
      <a:schemeClr val="tx2"/>
    </cs:fontRef>
    <cs:defRPr sz="2128" b="1"/>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2021/12/23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4242514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2021/12/23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24" kern="1200">
        <a:solidFill>
          <a:schemeClr val="tx1"/>
        </a:solidFill>
        <a:latin typeface="+mn-lt"/>
        <a:ea typeface="+mn-ea"/>
        <a:cs typeface="+mn-cs"/>
      </a:defRPr>
    </a:lvl1pPr>
    <a:lvl2pPr marL="323986" algn="l" rtl="0" eaLnBrk="0" fontAlgn="base" hangingPunct="0">
      <a:spcBef>
        <a:spcPct val="30000"/>
      </a:spcBef>
      <a:spcAft>
        <a:spcPct val="0"/>
      </a:spcAft>
      <a:defRPr sz="924" kern="1200">
        <a:solidFill>
          <a:schemeClr val="tx1"/>
        </a:solidFill>
        <a:latin typeface="+mn-lt"/>
        <a:ea typeface="+mn-ea"/>
        <a:cs typeface="+mn-cs"/>
      </a:defRPr>
    </a:lvl2pPr>
    <a:lvl3pPr marL="649101" algn="l" rtl="0" eaLnBrk="0" fontAlgn="base" hangingPunct="0">
      <a:spcBef>
        <a:spcPct val="30000"/>
      </a:spcBef>
      <a:spcAft>
        <a:spcPct val="0"/>
      </a:spcAft>
      <a:defRPr sz="924" kern="1200">
        <a:solidFill>
          <a:schemeClr val="tx1"/>
        </a:solidFill>
        <a:latin typeface="+mn-lt"/>
        <a:ea typeface="+mn-ea"/>
        <a:cs typeface="+mn-cs"/>
      </a:defRPr>
    </a:lvl3pPr>
    <a:lvl4pPr marL="974216" algn="l" rtl="0" eaLnBrk="0" fontAlgn="base" hangingPunct="0">
      <a:spcBef>
        <a:spcPct val="30000"/>
      </a:spcBef>
      <a:spcAft>
        <a:spcPct val="0"/>
      </a:spcAft>
      <a:defRPr sz="924" kern="1200">
        <a:solidFill>
          <a:schemeClr val="tx1"/>
        </a:solidFill>
        <a:latin typeface="+mn-lt"/>
        <a:ea typeface="+mn-ea"/>
        <a:cs typeface="+mn-cs"/>
      </a:defRPr>
    </a:lvl4pPr>
    <a:lvl5pPr marL="1299331" algn="l" rtl="0" eaLnBrk="0" fontAlgn="base" hangingPunct="0">
      <a:spcBef>
        <a:spcPct val="30000"/>
      </a:spcBef>
      <a:spcAft>
        <a:spcPct val="0"/>
      </a:spcAft>
      <a:defRPr sz="924" kern="1200">
        <a:solidFill>
          <a:schemeClr val="tx1"/>
        </a:solidFill>
        <a:latin typeface="+mn-lt"/>
        <a:ea typeface="+mn-ea"/>
        <a:cs typeface="+mn-cs"/>
      </a:defRPr>
    </a:lvl5pPr>
    <a:lvl6pPr marL="1625214" algn="l" defTabSz="650085" rtl="0" eaLnBrk="1" latinLnBrk="0" hangingPunct="1">
      <a:defRPr sz="924" kern="1200">
        <a:solidFill>
          <a:schemeClr val="tx1"/>
        </a:solidFill>
        <a:latin typeface="+mn-lt"/>
        <a:ea typeface="+mn-ea"/>
        <a:cs typeface="+mn-cs"/>
      </a:defRPr>
    </a:lvl6pPr>
    <a:lvl7pPr marL="1950257" algn="l" defTabSz="650085" rtl="0" eaLnBrk="1" latinLnBrk="0" hangingPunct="1">
      <a:defRPr sz="924" kern="1200">
        <a:solidFill>
          <a:schemeClr val="tx1"/>
        </a:solidFill>
        <a:latin typeface="+mn-lt"/>
        <a:ea typeface="+mn-ea"/>
        <a:cs typeface="+mn-cs"/>
      </a:defRPr>
    </a:lvl7pPr>
    <a:lvl8pPr marL="2275301" algn="l" defTabSz="650085" rtl="0" eaLnBrk="1" latinLnBrk="0" hangingPunct="1">
      <a:defRPr sz="924" kern="1200">
        <a:solidFill>
          <a:schemeClr val="tx1"/>
        </a:solidFill>
        <a:latin typeface="+mn-lt"/>
        <a:ea typeface="+mn-ea"/>
        <a:cs typeface="+mn-cs"/>
      </a:defRPr>
    </a:lvl8pPr>
    <a:lvl9pPr marL="2600342" algn="l" defTabSz="650085" rtl="0" eaLnBrk="1" latinLnBrk="0" hangingPunct="1">
      <a:defRPr sz="9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120371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282448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979626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285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3A93E93-166D-47F5-9EF1-ACEABE24AEEA}" type="datetimeFigureOut">
              <a:rPr lang="zh-CN" altLang="en-US" smtClean="0"/>
              <a:t>2021/12/23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6352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3A93E93-166D-47F5-9EF1-ACEABE24AEEA}" type="datetimeFigureOut">
              <a:rPr lang="zh-CN" altLang="en-US" smtClean="0"/>
              <a:t>2021/12/23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11172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2021/12/23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904195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2021/12/23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439161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16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1802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0"/>
            <a:ext cx="219517" cy="370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88879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2021/12/23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1415264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2021/12/23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831765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3A93E93-166D-47F5-9EF1-ACEABE24AEEA}" type="datetimeFigureOut">
              <a:rPr lang="zh-CN" altLang="en-US" smtClean="0"/>
              <a:t>2021/12/23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181507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3A93E93-166D-47F5-9EF1-ACEABE24AEEA}" type="datetimeFigureOut">
              <a:rPr lang="zh-CN" altLang="en-US" smtClean="0"/>
              <a:t>2021/12/23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20033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3A93E93-166D-47F5-9EF1-ACEABE24AEEA}" type="datetimeFigureOut">
              <a:rPr lang="zh-CN" altLang="en-US" smtClean="0"/>
              <a:t>2021/12/23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69578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3A93E93-166D-47F5-9EF1-ACEABE24AEEA}" type="datetimeFigureOut">
              <a:rPr lang="zh-CN" altLang="en-US" smtClean="0"/>
              <a:t>2021/12/23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604194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矩形 4"/>
          <p:cNvSpPr/>
          <p:nvPr userDrawn="1"/>
        </p:nvSpPr>
        <p:spPr>
          <a:xfrm>
            <a:off x="0" y="0"/>
            <a:ext cx="219517" cy="370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48017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2" y="1369417"/>
            <a:ext cx="7886418" cy="326379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2" y="4767560"/>
            <a:ext cx="2056836" cy="273206"/>
          </a:xfrm>
          <a:prstGeom prst="rect">
            <a:avLst/>
          </a:prstGeom>
        </p:spPr>
        <p:txBody>
          <a:bodyPr vert="horz" lIns="91440" tIns="45720" rIns="91440" bIns="45720" rtlCol="0" anchor="ctr"/>
          <a:lstStyle>
            <a:lvl1pPr algn="l">
              <a:defRPr sz="853">
                <a:solidFill>
                  <a:schemeClr val="tx1">
                    <a:tint val="75000"/>
                  </a:schemeClr>
                </a:solidFill>
              </a:defRPr>
            </a:lvl1pPr>
          </a:lstStyle>
          <a:p>
            <a:fld id="{43A93E93-166D-47F5-9EF1-ACEABE24AEEA}" type="datetimeFigureOut">
              <a:rPr lang="zh-CN" altLang="en-US" smtClean="0"/>
              <a:t>2021/12/23</a:t>
            </a:fld>
            <a:endParaRPr lang="zh-CN" altLang="en-US"/>
          </a:p>
        </p:txBody>
      </p:sp>
      <p:sp>
        <p:nvSpPr>
          <p:cNvPr id="5" name="页脚占位符 4"/>
          <p:cNvSpPr>
            <a:spLocks noGrp="1"/>
          </p:cNvSpPr>
          <p:nvPr>
            <p:ph type="ftr" sz="quarter" idx="3"/>
          </p:nvPr>
        </p:nvSpPr>
        <p:spPr>
          <a:xfrm>
            <a:off x="3028810" y="4767560"/>
            <a:ext cx="3086382" cy="273206"/>
          </a:xfrm>
          <a:prstGeom prst="rect">
            <a:avLst/>
          </a:prstGeom>
        </p:spPr>
        <p:txBody>
          <a:bodyPr vert="horz" lIns="91440" tIns="45720" rIns="91440" bIns="45720" rtlCol="0" anchor="ctr"/>
          <a:lstStyle>
            <a:lvl1pPr algn="ctr">
              <a:defRPr sz="853">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8374" y="4767560"/>
            <a:ext cx="2056836" cy="273206"/>
          </a:xfrm>
          <a:prstGeom prst="rect">
            <a:avLst/>
          </a:prstGeom>
        </p:spPr>
        <p:txBody>
          <a:bodyPr vert="horz" lIns="91440" tIns="45720" rIns="91440" bIns="45720" rtlCol="0" anchor="ctr"/>
          <a:lstStyle>
            <a:lvl1pPr algn="r">
              <a:defRPr sz="853">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76" r:id="rId1"/>
    <p:sldLayoutId id="2147483977" r:id="rId2"/>
  </p:sldLayoutIdLst>
  <p:txStyles>
    <p:titleStyle>
      <a:lvl1pPr algn="l" defTabSz="650230" rtl="0" eaLnBrk="1" latinLnBrk="0" hangingPunct="1">
        <a:lnSpc>
          <a:spcPct val="90000"/>
        </a:lnSpc>
        <a:spcBef>
          <a:spcPct val="0"/>
        </a:spcBef>
        <a:buNone/>
        <a:defRPr sz="3129" kern="1200">
          <a:solidFill>
            <a:schemeClr val="tx1"/>
          </a:solidFill>
          <a:latin typeface="+mj-lt"/>
          <a:ea typeface="+mj-ea"/>
          <a:cs typeface="+mj-cs"/>
        </a:defRPr>
      </a:lvl1pPr>
    </p:titleStyle>
    <p:bodyStyle>
      <a:lvl1pPr marL="162557" indent="-162557" algn="l" defTabSz="650230" rtl="0" eaLnBrk="1" latinLnBrk="0" hangingPunct="1">
        <a:lnSpc>
          <a:spcPct val="90000"/>
        </a:lnSpc>
        <a:spcBef>
          <a:spcPts val="711"/>
        </a:spcBef>
        <a:buFont typeface="Arial" panose="020B0604020202020204" pitchFamily="34" charset="0"/>
        <a:buChar char="•"/>
        <a:defRPr sz="1991" kern="1200">
          <a:solidFill>
            <a:schemeClr val="tx1"/>
          </a:solidFill>
          <a:latin typeface="+mn-lt"/>
          <a:ea typeface="+mn-ea"/>
          <a:cs typeface="+mn-cs"/>
        </a:defRPr>
      </a:lvl1pPr>
      <a:lvl2pPr marL="487672" indent="-162557" algn="l" defTabSz="650230" rtl="0" eaLnBrk="1" latinLnBrk="0" hangingPunct="1">
        <a:lnSpc>
          <a:spcPct val="90000"/>
        </a:lnSpc>
        <a:spcBef>
          <a:spcPts val="356"/>
        </a:spcBef>
        <a:buFont typeface="Arial" panose="020B0604020202020204" pitchFamily="34" charset="0"/>
        <a:buChar char="•"/>
        <a:defRPr sz="1707" kern="1200">
          <a:solidFill>
            <a:schemeClr val="tx1"/>
          </a:solidFill>
          <a:latin typeface="+mn-lt"/>
          <a:ea typeface="+mn-ea"/>
          <a:cs typeface="+mn-cs"/>
        </a:defRPr>
      </a:lvl2pPr>
      <a:lvl3pPr marL="812787" indent="-162557" algn="l" defTabSz="650230" rtl="0" eaLnBrk="1" latinLnBrk="0" hangingPunct="1">
        <a:lnSpc>
          <a:spcPct val="90000"/>
        </a:lnSpc>
        <a:spcBef>
          <a:spcPts val="356"/>
        </a:spcBef>
        <a:buFont typeface="Arial" panose="020B0604020202020204" pitchFamily="34" charset="0"/>
        <a:buChar char="•"/>
        <a:defRPr sz="1422" kern="1200">
          <a:solidFill>
            <a:schemeClr val="tx1"/>
          </a:solidFill>
          <a:latin typeface="+mn-lt"/>
          <a:ea typeface="+mn-ea"/>
          <a:cs typeface="+mn-cs"/>
        </a:defRPr>
      </a:lvl3pPr>
      <a:lvl4pPr marL="113790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4pPr>
      <a:lvl5pPr marL="146301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5pPr>
      <a:lvl6pPr marL="178813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6pPr>
      <a:lvl7pPr marL="211324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7pPr>
      <a:lvl8pPr marL="243836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8pPr>
      <a:lvl9pPr marL="276347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9pPr>
    </p:bodyStyle>
    <p:otherStyle>
      <a:defPPr>
        <a:defRPr lang="zh-CN"/>
      </a:defPPr>
      <a:lvl1pPr marL="0" algn="l" defTabSz="650230" rtl="0" eaLnBrk="1" latinLnBrk="0" hangingPunct="1">
        <a:defRPr sz="1280" kern="1200">
          <a:solidFill>
            <a:schemeClr val="tx1"/>
          </a:solidFill>
          <a:latin typeface="+mn-lt"/>
          <a:ea typeface="+mn-ea"/>
          <a:cs typeface="+mn-cs"/>
        </a:defRPr>
      </a:lvl1pPr>
      <a:lvl2pPr marL="325115" algn="l" defTabSz="650230" rtl="0" eaLnBrk="1" latinLnBrk="0" hangingPunct="1">
        <a:defRPr sz="1280" kern="1200">
          <a:solidFill>
            <a:schemeClr val="tx1"/>
          </a:solidFill>
          <a:latin typeface="+mn-lt"/>
          <a:ea typeface="+mn-ea"/>
          <a:cs typeface="+mn-cs"/>
        </a:defRPr>
      </a:lvl2pPr>
      <a:lvl3pPr marL="650230" algn="l" defTabSz="650230" rtl="0" eaLnBrk="1" latinLnBrk="0" hangingPunct="1">
        <a:defRPr sz="1280" kern="1200">
          <a:solidFill>
            <a:schemeClr val="tx1"/>
          </a:solidFill>
          <a:latin typeface="+mn-lt"/>
          <a:ea typeface="+mn-ea"/>
          <a:cs typeface="+mn-cs"/>
        </a:defRPr>
      </a:lvl3pPr>
      <a:lvl4pPr marL="975345" algn="l" defTabSz="650230" rtl="0" eaLnBrk="1" latinLnBrk="0" hangingPunct="1">
        <a:defRPr sz="1280" kern="1200">
          <a:solidFill>
            <a:schemeClr val="tx1"/>
          </a:solidFill>
          <a:latin typeface="+mn-lt"/>
          <a:ea typeface="+mn-ea"/>
          <a:cs typeface="+mn-cs"/>
        </a:defRPr>
      </a:lvl4pPr>
      <a:lvl5pPr marL="1300460" algn="l" defTabSz="650230" rtl="0" eaLnBrk="1" latinLnBrk="0" hangingPunct="1">
        <a:defRPr sz="1280" kern="1200">
          <a:solidFill>
            <a:schemeClr val="tx1"/>
          </a:solidFill>
          <a:latin typeface="+mn-lt"/>
          <a:ea typeface="+mn-ea"/>
          <a:cs typeface="+mn-cs"/>
        </a:defRPr>
      </a:lvl5pPr>
      <a:lvl6pPr marL="1625575" algn="l" defTabSz="650230" rtl="0" eaLnBrk="1" latinLnBrk="0" hangingPunct="1">
        <a:defRPr sz="1280" kern="1200">
          <a:solidFill>
            <a:schemeClr val="tx1"/>
          </a:solidFill>
          <a:latin typeface="+mn-lt"/>
          <a:ea typeface="+mn-ea"/>
          <a:cs typeface="+mn-cs"/>
        </a:defRPr>
      </a:lvl6pPr>
      <a:lvl7pPr marL="1950690" algn="l" defTabSz="650230" rtl="0" eaLnBrk="1" latinLnBrk="0" hangingPunct="1">
        <a:defRPr sz="1280" kern="1200">
          <a:solidFill>
            <a:schemeClr val="tx1"/>
          </a:solidFill>
          <a:latin typeface="+mn-lt"/>
          <a:ea typeface="+mn-ea"/>
          <a:cs typeface="+mn-cs"/>
        </a:defRPr>
      </a:lvl7pPr>
      <a:lvl8pPr marL="2275804" algn="l" defTabSz="650230" rtl="0" eaLnBrk="1" latinLnBrk="0" hangingPunct="1">
        <a:defRPr sz="1280" kern="1200">
          <a:solidFill>
            <a:schemeClr val="tx1"/>
          </a:solidFill>
          <a:latin typeface="+mn-lt"/>
          <a:ea typeface="+mn-ea"/>
          <a:cs typeface="+mn-cs"/>
        </a:defRPr>
      </a:lvl8pPr>
      <a:lvl9pPr marL="2600919" algn="l" defTabSz="650230" rtl="0" eaLnBrk="1" latinLnBrk="0" hangingPunct="1">
        <a:defRPr sz="12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3A93E93-166D-47F5-9EF1-ACEABE24AEEA}" type="datetimeFigureOut">
              <a:rPr lang="zh-CN" altLang="en-US" smtClean="0"/>
              <a:t>2021/12/23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428179050"/>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hyperlink" Target="https://www.wjx.cn/vm/w9wybR2.aspx" TargetMode="External"/><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1.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2.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F0902"/>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0D4243B-3D41-4E64-B5ED-2AE78D5736FE}"/>
              </a:ext>
            </a:extLst>
          </p:cNvPr>
          <p:cNvPicPr>
            <a:picLocks noChangeAspect="1"/>
          </p:cNvPicPr>
          <p:nvPr/>
        </p:nvPicPr>
        <p:blipFill rotWithShape="1">
          <a:blip r:embed="rId3">
            <a:extLst>
              <a:ext uri="{28A0092B-C50C-407E-A947-70E740481C1C}">
                <a14:useLocalDpi xmlns:a14="http://schemas.microsoft.com/office/drawing/2010/main" val="0"/>
              </a:ext>
            </a:extLst>
          </a:blip>
          <a:srcRect b="57000"/>
          <a:stretch/>
        </p:blipFill>
        <p:spPr>
          <a:xfrm>
            <a:off x="0" y="2919438"/>
            <a:ext cx="9144000" cy="2211710"/>
          </a:xfrm>
          <a:prstGeom prst="rect">
            <a:avLst/>
          </a:prstGeom>
        </p:spPr>
      </p:pic>
      <p:sp>
        <p:nvSpPr>
          <p:cNvPr id="6" name="矩形 5"/>
          <p:cNvSpPr/>
          <p:nvPr/>
        </p:nvSpPr>
        <p:spPr>
          <a:xfrm>
            <a:off x="3203848" y="956642"/>
            <a:ext cx="6458024" cy="1872208"/>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65024" tIns="32512" rIns="65024" bIns="32512"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7" name="组合 66"/>
          <p:cNvGrpSpPr/>
          <p:nvPr/>
        </p:nvGrpSpPr>
        <p:grpSpPr>
          <a:xfrm>
            <a:off x="6751285" y="3068689"/>
            <a:ext cx="219266" cy="219266"/>
            <a:chOff x="801291" y="3535885"/>
            <a:chExt cx="219347" cy="219347"/>
          </a:xfrm>
        </p:grpSpPr>
        <p:sp>
          <p:nvSpPr>
            <p:cNvPr id="68" name="Oval 10"/>
            <p:cNvSpPr>
              <a:spLocks noChangeArrowheads="1"/>
            </p:cNvSpPr>
            <p:nvPr/>
          </p:nvSpPr>
          <p:spPr bwMode="auto">
            <a:xfrm>
              <a:off x="801291" y="3535885"/>
              <a:ext cx="219347" cy="219347"/>
            </a:xfrm>
            <a:prstGeom prst="ellipse">
              <a:avLst/>
            </a:prstGeom>
            <a:solidFill>
              <a:schemeClr val="accent5"/>
            </a:solidFill>
            <a:ln w="635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8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9" name="组合 68"/>
            <p:cNvGrpSpPr/>
            <p:nvPr/>
          </p:nvGrpSpPr>
          <p:grpSpPr>
            <a:xfrm>
              <a:off x="860980" y="3583766"/>
              <a:ext cx="100336" cy="114060"/>
              <a:chOff x="860980" y="3583766"/>
              <a:chExt cx="100336" cy="114060"/>
            </a:xfrm>
          </p:grpSpPr>
          <p:sp>
            <p:nvSpPr>
              <p:cNvPr id="70"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prstTxWarp prst="textNoShape">
                  <a:avLst/>
                </a:prstTxWarp>
                <a:noAutofit/>
              </a:bodyPr>
              <a:lstStyle/>
              <a:p>
                <a:pPr algn="dist"/>
                <a:endParaRPr lang="zh-CN" altLang="en-US"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13"/>
              <p:cNvSpPr>
                <a:spLocks/>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prstTxWarp prst="textNoShape">
                  <a:avLst/>
                </a:prstTxWarp>
                <a:noAutofit/>
              </a:bodyPr>
              <a:lstStyle/>
              <a:p>
                <a:pPr algn="dist"/>
                <a:endParaRPr lang="zh-CN" altLang="en-US"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8" name="矩形 77"/>
          <p:cNvSpPr/>
          <p:nvPr/>
        </p:nvSpPr>
        <p:spPr>
          <a:xfrm>
            <a:off x="7020272" y="3003798"/>
            <a:ext cx="17107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spc="3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汇报人：梅雨欣</a:t>
            </a:r>
            <a:endParaRPr lang="zh-CN" altLang="en-US" sz="1400" b="1" spc="3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Box 23"/>
          <p:cNvSpPr txBox="1"/>
          <p:nvPr/>
        </p:nvSpPr>
        <p:spPr>
          <a:xfrm>
            <a:off x="5851384" y="2502904"/>
            <a:ext cx="3265504" cy="328870"/>
          </a:xfrm>
          <a:prstGeom prst="rect">
            <a:avLst/>
          </a:prstGeom>
          <a:noFill/>
        </p:spPr>
        <p:txBody>
          <a:bodyPr wrap="none" lIns="91374" tIns="45687" rIns="91374" bIns="45687" rtlCol="0">
            <a:spAutoFit/>
          </a:bodyPr>
          <a:lstStyle/>
          <a:p>
            <a:pPr>
              <a:lnSpc>
                <a:spcPct val="120000"/>
              </a:lnSpc>
              <a:defRPr/>
            </a:pPr>
            <a:r>
              <a:rPr lang="en-US" altLang="zh-CN" sz="1400" cap="all" spc="3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400" cap="all" spc="3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学生党史教育的手段与成效</a:t>
            </a:r>
            <a:endParaRPr lang="zh-CN" altLang="zh-CN" sz="1400" cap="all"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3" name="图片 2">
            <a:extLst>
              <a:ext uri="{FF2B5EF4-FFF2-40B4-BE49-F238E27FC236}">
                <a16:creationId xmlns:a16="http://schemas.microsoft.com/office/drawing/2014/main" id="{F8D2BB7E-7AE0-4AB9-8FB0-BBA1B4F4F896}"/>
              </a:ext>
            </a:extLst>
          </p:cNvPr>
          <p:cNvPicPr>
            <a:picLocks noChangeAspect="1"/>
          </p:cNvPicPr>
          <p:nvPr/>
        </p:nvPicPr>
        <p:blipFill rotWithShape="1">
          <a:blip r:embed="rId4">
            <a:extLst>
              <a:ext uri="{28A0092B-C50C-407E-A947-70E740481C1C}">
                <a14:useLocalDpi xmlns:a14="http://schemas.microsoft.com/office/drawing/2010/main" val="0"/>
              </a:ext>
            </a:extLst>
          </a:blip>
          <a:srcRect r="39258" b="23870"/>
          <a:stretch/>
        </p:blipFill>
        <p:spPr>
          <a:xfrm>
            <a:off x="3546421" y="541105"/>
            <a:ext cx="5184576" cy="2030645"/>
          </a:xfrm>
          <a:prstGeom prst="rect">
            <a:avLst/>
          </a:prstGeom>
        </p:spPr>
      </p:pic>
    </p:spTree>
    <p:extLst>
      <p:ext uri="{BB962C8B-B14F-4D97-AF65-F5344CB8AC3E}">
        <p14:creationId xmlns:p14="http://schemas.microsoft.com/office/powerpoint/2010/main" val="311950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16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2" name="arrow_游标">
            <a:extLst>
              <a:ext uri="{FF2B5EF4-FFF2-40B4-BE49-F238E27FC236}">
                <a16:creationId xmlns:a16="http://schemas.microsoft.com/office/drawing/2014/main" id="{B46DB2A0-205D-40AF-A729-C31A50B5BBC5}"/>
              </a:ext>
            </a:extLst>
          </p:cNvPr>
          <p:cNvGrpSpPr>
            <a:grpSpLocks noChangeAspect="1"/>
          </p:cNvGrpSpPr>
          <p:nvPr/>
        </p:nvGrpSpPr>
        <p:grpSpPr>
          <a:xfrm rot="10800000" flipH="1">
            <a:off x="1391649" y="2283346"/>
            <a:ext cx="155163" cy="155163"/>
            <a:chOff x="510977" y="1676698"/>
            <a:chExt cx="174686" cy="174686"/>
          </a:xfrm>
          <a:solidFill>
            <a:schemeClr val="bg1"/>
          </a:solidFill>
        </p:grpSpPr>
        <p:sp>
          <p:nvSpPr>
            <p:cNvPr id="33" name="椭圆 32">
              <a:extLst>
                <a:ext uri="{FF2B5EF4-FFF2-40B4-BE49-F238E27FC236}">
                  <a16:creationId xmlns:a16="http://schemas.microsoft.com/office/drawing/2014/main" id="{B33BF5C3-2CE9-4A65-AF2D-F25248B805ED}"/>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34" name="直接连接符 33">
              <a:extLst>
                <a:ext uri="{FF2B5EF4-FFF2-40B4-BE49-F238E27FC236}">
                  <a16:creationId xmlns:a16="http://schemas.microsoft.com/office/drawing/2014/main" id="{431D1DAD-1D43-4202-8D05-BFA2D28412B1}"/>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5059FE2-C605-44F5-9B23-CDDF91AD55B4}"/>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FD8F73-BC20-44C8-8192-9F3B07CD8DE0}"/>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54590910-D6B0-4F35-9C68-D486B8D3CB7B}"/>
              </a:ext>
            </a:extLst>
          </p:cNvPr>
          <p:cNvSpPr/>
          <p:nvPr/>
        </p:nvSpPr>
        <p:spPr>
          <a:xfrm>
            <a:off x="2044953" y="1187695"/>
            <a:ext cx="6415469" cy="792863"/>
          </a:xfrm>
          <a:prstGeom prst="rect">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B4ED0E6D-6AF6-44A7-AEE4-A858E8C1BFF4}"/>
              </a:ext>
            </a:extLst>
          </p:cNvPr>
          <p:cNvSpPr txBox="1"/>
          <p:nvPr/>
        </p:nvSpPr>
        <p:spPr>
          <a:xfrm>
            <a:off x="2044953" y="1200055"/>
            <a:ext cx="6415469" cy="758477"/>
          </a:xfrm>
          <a:prstGeom prst="rect">
            <a:avLst/>
          </a:prstGeom>
          <a:noFill/>
        </p:spPr>
        <p:txBody>
          <a:bodyPr wrap="square">
            <a:spAutoFit/>
          </a:bodyPr>
          <a:lstStyle/>
          <a:p>
            <a:pPr>
              <a:lnSpc>
                <a:spcPct val="150000"/>
              </a:lnSpc>
            </a:pPr>
            <a:r>
              <a:rPr lang="zh-CN" altLang="en-US" sz="1000">
                <a:solidFill>
                  <a:schemeClr val="accent5"/>
                </a:solidFill>
                <a:cs typeface="+mn-ea"/>
              </a:rPr>
              <a:t>党史学习教育开展以来，我国各地区坚持以习近平新时代中国特色社会主义思想为指导，把学习党史同总结经验、观照现实、推动工作结合起来，大力推动学生的党史学习教育。研究党史是坚持和发展中国特色社会主义，推进党和国家各项事业的一堂必修课。</a:t>
            </a:r>
            <a:endParaRPr lang="en-US" altLang="zh-CN" sz="1000">
              <a:solidFill>
                <a:schemeClr val="accent5"/>
              </a:solidFill>
              <a:cs typeface="+mn-ea"/>
            </a:endParaRPr>
          </a:p>
        </p:txBody>
      </p:sp>
      <p:sp>
        <p:nvSpPr>
          <p:cNvPr id="24" name="文本框 23">
            <a:extLst>
              <a:ext uri="{FF2B5EF4-FFF2-40B4-BE49-F238E27FC236}">
                <a16:creationId xmlns:a16="http://schemas.microsoft.com/office/drawing/2014/main" id="{D0B8124F-234A-47F6-B3D3-18B6545515D1}"/>
              </a:ext>
            </a:extLst>
          </p:cNvPr>
          <p:cNvSpPr txBox="1"/>
          <p:nvPr/>
        </p:nvSpPr>
        <p:spPr>
          <a:xfrm>
            <a:off x="4211960" y="3614051"/>
            <a:ext cx="3661647" cy="430887"/>
          </a:xfrm>
          <a:prstGeom prst="rect">
            <a:avLst/>
          </a:prstGeom>
          <a:noFill/>
        </p:spPr>
        <p:txBody>
          <a:bodyPr wrap="square">
            <a:spAutoFit/>
          </a:bodyPr>
          <a:lstStyle/>
          <a:p>
            <a:r>
              <a:rPr lang="zh-CN" altLang="en-US" sz="1100">
                <a:solidFill>
                  <a:schemeClr val="accent5"/>
                </a:solidFill>
                <a:cs typeface="+mn-ea"/>
              </a:rPr>
              <a:t>了解党史，可以确中国共产党的奋斗目标，</a:t>
            </a:r>
            <a:endParaRPr lang="en-US" altLang="zh-CN" sz="1100">
              <a:solidFill>
                <a:schemeClr val="accent5"/>
              </a:solidFill>
              <a:cs typeface="+mn-ea"/>
            </a:endParaRPr>
          </a:p>
          <a:p>
            <a:r>
              <a:rPr lang="zh-CN" altLang="en-US" sz="1100">
                <a:solidFill>
                  <a:schemeClr val="accent5"/>
                </a:solidFill>
                <a:cs typeface="+mn-ea"/>
              </a:rPr>
              <a:t>树立起在中国共产党的领导下建设祖国的</a:t>
            </a:r>
            <a:r>
              <a:rPr lang="zh-CN" altLang="en-US" sz="1100" b="1">
                <a:solidFill>
                  <a:schemeClr val="accent5">
                    <a:lumMod val="50000"/>
                  </a:schemeClr>
                </a:solidFill>
                <a:cs typeface="+mn-ea"/>
              </a:rPr>
              <a:t>坚定信念</a:t>
            </a:r>
            <a:r>
              <a:rPr lang="zh-CN" altLang="en-US" sz="1100">
                <a:solidFill>
                  <a:schemeClr val="accent5"/>
                </a:solidFill>
                <a:cs typeface="+mn-ea"/>
              </a:rPr>
              <a:t>。</a:t>
            </a:r>
          </a:p>
        </p:txBody>
      </p:sp>
      <p:sp>
        <p:nvSpPr>
          <p:cNvPr id="37" name="文本框 36">
            <a:extLst>
              <a:ext uri="{FF2B5EF4-FFF2-40B4-BE49-F238E27FC236}">
                <a16:creationId xmlns:a16="http://schemas.microsoft.com/office/drawing/2014/main" id="{6A86A538-ECD1-4114-8ECC-2278658013DB}"/>
              </a:ext>
            </a:extLst>
          </p:cNvPr>
          <p:cNvSpPr txBox="1"/>
          <p:nvPr/>
        </p:nvSpPr>
        <p:spPr>
          <a:xfrm>
            <a:off x="3779912" y="2391179"/>
            <a:ext cx="4656641" cy="430887"/>
          </a:xfrm>
          <a:prstGeom prst="rect">
            <a:avLst/>
          </a:prstGeom>
          <a:noFill/>
        </p:spPr>
        <p:txBody>
          <a:bodyPr wrap="square">
            <a:spAutoFit/>
          </a:bodyPr>
          <a:lstStyle/>
          <a:p>
            <a:r>
              <a:rPr lang="zh-CN" altLang="en-US" sz="1100">
                <a:solidFill>
                  <a:schemeClr val="accent5"/>
                </a:solidFill>
                <a:cs typeface="+mn-ea"/>
              </a:rPr>
              <a:t>学生是未来祖国建设的主力军，</a:t>
            </a:r>
            <a:endParaRPr lang="en-US" altLang="zh-CN" sz="1100">
              <a:solidFill>
                <a:schemeClr val="accent5"/>
              </a:solidFill>
              <a:cs typeface="+mn-ea"/>
            </a:endParaRPr>
          </a:p>
          <a:p>
            <a:r>
              <a:rPr lang="zh-CN" altLang="en-US" sz="1100">
                <a:solidFill>
                  <a:schemeClr val="accent5"/>
                </a:solidFill>
                <a:cs typeface="+mn-ea"/>
              </a:rPr>
              <a:t>学生能否学习到优秀丰富的党史资源意味着国家下一代</a:t>
            </a:r>
            <a:r>
              <a:rPr lang="zh-CN" altLang="en-US" sz="1100" b="1">
                <a:solidFill>
                  <a:schemeClr val="accent5">
                    <a:lumMod val="50000"/>
                  </a:schemeClr>
                </a:solidFill>
                <a:cs typeface="+mn-ea"/>
              </a:rPr>
              <a:t>人才培养</a:t>
            </a:r>
            <a:r>
              <a:rPr lang="zh-CN" altLang="en-US" sz="1100">
                <a:solidFill>
                  <a:schemeClr val="accent5"/>
                </a:solidFill>
                <a:cs typeface="+mn-ea"/>
              </a:rPr>
              <a:t>的好坏。</a:t>
            </a:r>
            <a:endParaRPr lang="zh-CN" altLang="en-US" sz="1100"/>
          </a:p>
        </p:txBody>
      </p:sp>
      <p:sp>
        <p:nvSpPr>
          <p:cNvPr id="39" name="文本框 38">
            <a:extLst>
              <a:ext uri="{FF2B5EF4-FFF2-40B4-BE49-F238E27FC236}">
                <a16:creationId xmlns:a16="http://schemas.microsoft.com/office/drawing/2014/main" id="{AF764D7D-12EA-4966-9921-519A154ADC33}"/>
              </a:ext>
            </a:extLst>
          </p:cNvPr>
          <p:cNvSpPr txBox="1"/>
          <p:nvPr/>
        </p:nvSpPr>
        <p:spPr>
          <a:xfrm>
            <a:off x="2123728" y="3128533"/>
            <a:ext cx="3796617" cy="261610"/>
          </a:xfrm>
          <a:prstGeom prst="rect">
            <a:avLst/>
          </a:prstGeom>
          <a:noFill/>
        </p:spPr>
        <p:txBody>
          <a:bodyPr wrap="square">
            <a:spAutoFit/>
          </a:bodyPr>
          <a:lstStyle/>
          <a:p>
            <a:r>
              <a:rPr lang="zh-CN" altLang="en-US" sz="1100">
                <a:solidFill>
                  <a:schemeClr val="accent5"/>
                </a:solidFill>
                <a:cs typeface="+mn-ea"/>
              </a:rPr>
              <a:t>有助于从小培养青少年</a:t>
            </a:r>
            <a:r>
              <a:rPr lang="zh-CN" altLang="en-US" sz="1100" b="1">
                <a:solidFill>
                  <a:schemeClr val="accent5">
                    <a:lumMod val="50000"/>
                  </a:schemeClr>
                </a:solidFill>
                <a:cs typeface="+mn-ea"/>
              </a:rPr>
              <a:t>热爱党、热爱社会主义</a:t>
            </a:r>
            <a:r>
              <a:rPr lang="zh-CN" altLang="en-US" sz="1100">
                <a:solidFill>
                  <a:schemeClr val="accent5"/>
                </a:solidFill>
                <a:cs typeface="+mn-ea"/>
              </a:rPr>
              <a:t>的感情</a:t>
            </a:r>
            <a:endParaRPr lang="zh-CN" altLang="en-US" sz="1100"/>
          </a:p>
        </p:txBody>
      </p:sp>
      <p:sp>
        <p:nvSpPr>
          <p:cNvPr id="40" name="文本框 39">
            <a:extLst>
              <a:ext uri="{FF2B5EF4-FFF2-40B4-BE49-F238E27FC236}">
                <a16:creationId xmlns:a16="http://schemas.microsoft.com/office/drawing/2014/main" id="{EFD4C2E4-875C-42AB-A4DA-05276B76B1AB}"/>
              </a:ext>
            </a:extLst>
          </p:cNvPr>
          <p:cNvSpPr txBox="1"/>
          <p:nvPr/>
        </p:nvSpPr>
        <p:spPr>
          <a:xfrm>
            <a:off x="2044954" y="4471726"/>
            <a:ext cx="6343464" cy="276999"/>
          </a:xfrm>
          <a:prstGeom prst="rect">
            <a:avLst/>
          </a:prstGeom>
          <a:noFill/>
        </p:spPr>
        <p:txBody>
          <a:bodyPr wrap="square">
            <a:spAutoFit/>
          </a:bodyPr>
          <a:lstStyle/>
          <a:p>
            <a:r>
              <a:rPr lang="zh-CN" altLang="en-US" sz="1200">
                <a:solidFill>
                  <a:schemeClr val="accent5"/>
                </a:solidFill>
                <a:cs typeface="+mn-ea"/>
              </a:rPr>
              <a:t>这些答案在一定程度上，能体现党史教育的重要性，对继承与弘扬伟大精神的启示值得思考。</a:t>
            </a:r>
          </a:p>
        </p:txBody>
      </p:sp>
      <p:pic>
        <p:nvPicPr>
          <p:cNvPr id="8" name="图片 7">
            <a:extLst>
              <a:ext uri="{FF2B5EF4-FFF2-40B4-BE49-F238E27FC236}">
                <a16:creationId xmlns:a16="http://schemas.microsoft.com/office/drawing/2014/main" id="{6B61D7A7-3A93-41C6-953F-3AD66DEC0BFC}"/>
              </a:ext>
            </a:extLst>
          </p:cNvPr>
          <p:cNvPicPr>
            <a:picLocks noChangeAspect="1"/>
          </p:cNvPicPr>
          <p:nvPr/>
        </p:nvPicPr>
        <p:blipFill>
          <a:blip r:embed="rId2"/>
          <a:stretch>
            <a:fillRect/>
          </a:stretch>
        </p:blipFill>
        <p:spPr>
          <a:xfrm>
            <a:off x="3162388" y="2378776"/>
            <a:ext cx="629732" cy="507768"/>
          </a:xfrm>
          <a:prstGeom prst="rect">
            <a:avLst/>
          </a:prstGeom>
        </p:spPr>
      </p:pic>
      <p:pic>
        <p:nvPicPr>
          <p:cNvPr id="10" name="图片 9">
            <a:extLst>
              <a:ext uri="{FF2B5EF4-FFF2-40B4-BE49-F238E27FC236}">
                <a16:creationId xmlns:a16="http://schemas.microsoft.com/office/drawing/2014/main" id="{2C286FA4-553E-49ED-BAF0-DD96541AFC0D}"/>
              </a:ext>
            </a:extLst>
          </p:cNvPr>
          <p:cNvPicPr>
            <a:picLocks noChangeAspect="1"/>
          </p:cNvPicPr>
          <p:nvPr/>
        </p:nvPicPr>
        <p:blipFill>
          <a:blip r:embed="rId3"/>
          <a:stretch>
            <a:fillRect/>
          </a:stretch>
        </p:blipFill>
        <p:spPr>
          <a:xfrm>
            <a:off x="5436097" y="2972461"/>
            <a:ext cx="504056" cy="467764"/>
          </a:xfrm>
          <a:prstGeom prst="rect">
            <a:avLst/>
          </a:prstGeom>
        </p:spPr>
      </p:pic>
      <p:pic>
        <p:nvPicPr>
          <p:cNvPr id="12" name="图片 11">
            <a:extLst>
              <a:ext uri="{FF2B5EF4-FFF2-40B4-BE49-F238E27FC236}">
                <a16:creationId xmlns:a16="http://schemas.microsoft.com/office/drawing/2014/main" id="{7A46E8E2-8D39-4A4B-B602-E8748BACEDC2}"/>
              </a:ext>
            </a:extLst>
          </p:cNvPr>
          <p:cNvPicPr>
            <a:picLocks noChangeAspect="1"/>
          </p:cNvPicPr>
          <p:nvPr/>
        </p:nvPicPr>
        <p:blipFill>
          <a:blip r:embed="rId4"/>
          <a:stretch>
            <a:fillRect/>
          </a:stretch>
        </p:blipFill>
        <p:spPr>
          <a:xfrm>
            <a:off x="3733906" y="3590467"/>
            <a:ext cx="478054" cy="478054"/>
          </a:xfrm>
          <a:prstGeom prst="rect">
            <a:avLst/>
          </a:prstGeom>
        </p:spPr>
      </p:pic>
      <p:sp>
        <p:nvSpPr>
          <p:cNvPr id="42" name="关于我们">
            <a:extLst>
              <a:ext uri="{FF2B5EF4-FFF2-40B4-BE49-F238E27FC236}">
                <a16:creationId xmlns:a16="http://schemas.microsoft.com/office/drawing/2014/main" id="{5323C5C2-9C80-482E-9E2F-FCAA7305607E}"/>
              </a:ext>
            </a:extLst>
          </p:cNvPr>
          <p:cNvSpPr/>
          <p:nvPr/>
        </p:nvSpPr>
        <p:spPr>
          <a:xfrm>
            <a:off x="107154" y="334566"/>
            <a:ext cx="7705197"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2.2 </a:t>
            </a:r>
            <a:r>
              <a:rPr lang="zh-CN" altLang="en-US" sz="2100">
                <a:solidFill>
                  <a:schemeClr val="accent1"/>
                </a:solidFill>
                <a:latin typeface="华文中宋" panose="02010600040101010101" pitchFamily="2" charset="-122"/>
                <a:ea typeface="华文中宋" panose="02010600040101010101" pitchFamily="2" charset="-122"/>
              </a:rPr>
              <a:t>学生党史教育促进弘扬与继承“七一”重要讲话精神（二）</a:t>
            </a:r>
          </a:p>
        </p:txBody>
      </p:sp>
      <p:sp>
        <p:nvSpPr>
          <p:cNvPr id="43" name="title_2">
            <a:extLst>
              <a:ext uri="{FF2B5EF4-FFF2-40B4-BE49-F238E27FC236}">
                <a16:creationId xmlns:a16="http://schemas.microsoft.com/office/drawing/2014/main" id="{D0C0DF1F-2CDD-48AC-A1A3-3C7385A77DF6}"/>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44" name="title_3">
            <a:extLst>
              <a:ext uri="{FF2B5EF4-FFF2-40B4-BE49-F238E27FC236}">
                <a16:creationId xmlns:a16="http://schemas.microsoft.com/office/drawing/2014/main" id="{091C0ECA-8699-42E1-A035-399790CC7CBF}"/>
              </a:ext>
            </a:extLst>
          </p:cNvPr>
          <p:cNvSpPr/>
          <p:nvPr/>
        </p:nvSpPr>
        <p:spPr>
          <a:xfrm>
            <a:off x="165965" y="2176381"/>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调研结果</a:t>
            </a:r>
          </a:p>
        </p:txBody>
      </p:sp>
      <p:sp>
        <p:nvSpPr>
          <p:cNvPr id="45" name="title_4">
            <a:extLst>
              <a:ext uri="{FF2B5EF4-FFF2-40B4-BE49-F238E27FC236}">
                <a16:creationId xmlns:a16="http://schemas.microsoft.com/office/drawing/2014/main" id="{A57F0591-7415-4B07-BF06-DFF476FB0891}"/>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分析思考</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46" name="title_5">
            <a:extLst>
              <a:ext uri="{FF2B5EF4-FFF2-40B4-BE49-F238E27FC236}">
                <a16:creationId xmlns:a16="http://schemas.microsoft.com/office/drawing/2014/main" id="{BA8EFDCE-A075-4C73-BE5C-81A968F1E6EA}"/>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47" name="title_6">
            <a:extLst>
              <a:ext uri="{FF2B5EF4-FFF2-40B4-BE49-F238E27FC236}">
                <a16:creationId xmlns:a16="http://schemas.microsoft.com/office/drawing/2014/main" id="{CD3A13B3-F6A1-4A7B-B093-49501A12ADF2}"/>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spTree>
    <p:extLst>
      <p:ext uri="{BB962C8B-B14F-4D97-AF65-F5344CB8AC3E}">
        <p14:creationId xmlns:p14="http://schemas.microsoft.com/office/powerpoint/2010/main" val="230604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randombar(horizontal)">
                                      <p:cBhvr>
                                        <p:cTn id="15" dur="500"/>
                                        <p:tgtEl>
                                          <p:spTgt spid="39"/>
                                        </p:tgtEl>
                                      </p:cBhvr>
                                    </p:animEffect>
                                  </p:childTnLst>
                                </p:cTn>
                              </p:par>
                              <p:par>
                                <p:cTn id="16" presetID="14"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randombar(horizontal)">
                                      <p:cBhvr>
                                        <p:cTn id="23" dur="500"/>
                                        <p:tgtEl>
                                          <p:spTgt spid="24"/>
                                        </p:tgtEl>
                                      </p:cBhvr>
                                    </p:animEffect>
                                  </p:childTnLst>
                                </p:cTn>
                              </p:par>
                              <p:par>
                                <p:cTn id="24" presetID="14"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randombar(horizontal)">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7"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25" name="关于我们">
            <a:extLst>
              <a:ext uri="{FF2B5EF4-FFF2-40B4-BE49-F238E27FC236}">
                <a16:creationId xmlns:a16="http://schemas.microsoft.com/office/drawing/2014/main" id="{4C789F54-CE2F-49B5-9F4F-B13AFF14C4ED}"/>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2.3</a:t>
            </a:r>
            <a:r>
              <a:rPr lang="zh-CN" altLang="en-US" sz="2100">
                <a:solidFill>
                  <a:schemeClr val="accent1"/>
                </a:solidFill>
                <a:latin typeface="华文中宋" panose="02010600040101010101" pitchFamily="2" charset="-122"/>
                <a:ea typeface="华文中宋" panose="02010600040101010101" pitchFamily="2" charset="-122"/>
              </a:rPr>
              <a:t> 党史教育手段亟待革新</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2" name="arrow_游标">
            <a:extLst>
              <a:ext uri="{FF2B5EF4-FFF2-40B4-BE49-F238E27FC236}">
                <a16:creationId xmlns:a16="http://schemas.microsoft.com/office/drawing/2014/main" id="{B46DB2A0-205D-40AF-A729-C31A50B5BBC5}"/>
              </a:ext>
            </a:extLst>
          </p:cNvPr>
          <p:cNvGrpSpPr>
            <a:grpSpLocks noChangeAspect="1"/>
          </p:cNvGrpSpPr>
          <p:nvPr/>
        </p:nvGrpSpPr>
        <p:grpSpPr>
          <a:xfrm rot="10800000" flipH="1">
            <a:off x="1391649" y="2283346"/>
            <a:ext cx="155163" cy="155163"/>
            <a:chOff x="510977" y="1676698"/>
            <a:chExt cx="174686" cy="174686"/>
          </a:xfrm>
          <a:solidFill>
            <a:schemeClr val="bg1"/>
          </a:solidFill>
        </p:grpSpPr>
        <p:sp>
          <p:nvSpPr>
            <p:cNvPr id="33" name="椭圆 32">
              <a:extLst>
                <a:ext uri="{FF2B5EF4-FFF2-40B4-BE49-F238E27FC236}">
                  <a16:creationId xmlns:a16="http://schemas.microsoft.com/office/drawing/2014/main" id="{B33BF5C3-2CE9-4A65-AF2D-F25248B805ED}"/>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34" name="直接连接符 33">
              <a:extLst>
                <a:ext uri="{FF2B5EF4-FFF2-40B4-BE49-F238E27FC236}">
                  <a16:creationId xmlns:a16="http://schemas.microsoft.com/office/drawing/2014/main" id="{431D1DAD-1D43-4202-8D05-BFA2D28412B1}"/>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5059FE2-C605-44F5-9B23-CDDF91AD55B4}"/>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FD8F73-BC20-44C8-8192-9F3B07CD8DE0}"/>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0DAE5EB9-D072-46D0-B2D7-E6B482B3AB89}"/>
              </a:ext>
            </a:extLst>
          </p:cNvPr>
          <p:cNvSpPr txBox="1"/>
          <p:nvPr/>
        </p:nvSpPr>
        <p:spPr>
          <a:xfrm>
            <a:off x="1705885" y="1043666"/>
            <a:ext cx="7080039" cy="1091774"/>
          </a:xfrm>
          <a:prstGeom prst="rect">
            <a:avLst/>
          </a:prstGeom>
          <a:noFill/>
        </p:spPr>
        <p:txBody>
          <a:bodyPr wrap="square">
            <a:spAutoFit/>
          </a:bodyPr>
          <a:lstStyle/>
          <a:p>
            <a:pPr indent="266700" algn="just">
              <a:lnSpc>
                <a:spcPts val="2000"/>
              </a:lnSpc>
            </a:pPr>
            <a:r>
              <a:rPr lang="zh-CN" altLang="en-US" sz="1200">
                <a:solidFill>
                  <a:schemeClr val="accent5"/>
                </a:solidFill>
                <a:cs typeface="+mn-ea"/>
              </a:rPr>
              <a:t>在本次调查中，我们了解了人们对当前党史教育的评价，人们对目前党史教育的效果表示满意，并给出了</a:t>
            </a:r>
            <a:r>
              <a:rPr lang="zh-CN" altLang="en-US" sz="1200" b="1">
                <a:solidFill>
                  <a:schemeClr val="accent5">
                    <a:lumMod val="50000"/>
                  </a:schemeClr>
                </a:solidFill>
                <a:cs typeface="+mn-ea"/>
              </a:rPr>
              <a:t>平均</a:t>
            </a:r>
            <a:r>
              <a:rPr lang="en-US" altLang="zh-CN" sz="1200" b="1">
                <a:solidFill>
                  <a:schemeClr val="accent5">
                    <a:lumMod val="50000"/>
                  </a:schemeClr>
                </a:solidFill>
                <a:cs typeface="+mn-ea"/>
              </a:rPr>
              <a:t>7.70</a:t>
            </a:r>
            <a:r>
              <a:rPr lang="zh-CN" altLang="en-US" sz="1200">
                <a:solidFill>
                  <a:schemeClr val="accent5"/>
                </a:solidFill>
                <a:cs typeface="+mn-ea"/>
              </a:rPr>
              <a:t>的高分。调查组也对</a:t>
            </a:r>
            <a:r>
              <a:rPr lang="zh-CN" altLang="en-US" sz="1200" b="1">
                <a:solidFill>
                  <a:schemeClr val="accent5">
                    <a:lumMod val="50000"/>
                  </a:schemeClr>
                </a:solidFill>
                <a:cs typeface="+mn-ea"/>
              </a:rPr>
              <a:t>教育手段的缺陷</a:t>
            </a:r>
            <a:r>
              <a:rPr lang="zh-CN" altLang="en-US" sz="1200">
                <a:solidFill>
                  <a:schemeClr val="accent5"/>
                </a:solidFill>
                <a:cs typeface="+mn-ea"/>
              </a:rPr>
              <a:t>进行调查。人们表示对于党史教育手段的方式有多种选择，但是仍然有</a:t>
            </a:r>
            <a:r>
              <a:rPr lang="zh-CN" altLang="en-US" sz="1200" b="1">
                <a:solidFill>
                  <a:schemeClr val="accent5">
                    <a:lumMod val="50000"/>
                  </a:schemeClr>
                </a:solidFill>
                <a:cs typeface="+mn-ea"/>
              </a:rPr>
              <a:t>准确性</a:t>
            </a:r>
            <a:r>
              <a:rPr lang="zh-CN" altLang="en-US" sz="1200">
                <a:solidFill>
                  <a:schemeClr val="accent5"/>
                </a:solidFill>
                <a:cs typeface="+mn-ea"/>
              </a:rPr>
              <a:t>、</a:t>
            </a:r>
            <a:r>
              <a:rPr lang="zh-CN" altLang="en-US" sz="1200" b="1">
                <a:solidFill>
                  <a:schemeClr val="accent5">
                    <a:lumMod val="50000"/>
                  </a:schemeClr>
                </a:solidFill>
                <a:cs typeface="+mn-ea"/>
              </a:rPr>
              <a:t>内容枯燥</a:t>
            </a:r>
            <a:r>
              <a:rPr lang="zh-CN" altLang="en-US" sz="1200">
                <a:solidFill>
                  <a:schemeClr val="accent5"/>
                </a:solidFill>
                <a:cs typeface="+mn-ea"/>
              </a:rPr>
              <a:t>、</a:t>
            </a:r>
            <a:r>
              <a:rPr lang="zh-CN" altLang="en-US" sz="1200" b="1">
                <a:solidFill>
                  <a:schemeClr val="accent5">
                    <a:lumMod val="50000"/>
                  </a:schemeClr>
                </a:solidFill>
                <a:cs typeface="+mn-ea"/>
              </a:rPr>
              <a:t>资料不完善</a:t>
            </a:r>
            <a:r>
              <a:rPr lang="zh-CN" altLang="en-US" sz="1200">
                <a:solidFill>
                  <a:schemeClr val="accent5"/>
                </a:solidFill>
                <a:cs typeface="+mn-ea"/>
              </a:rPr>
              <a:t>等明显问题。同时采访的两位同学也提到了这一点，他们希望</a:t>
            </a:r>
            <a:r>
              <a:rPr lang="zh-CN" altLang="en-US" sz="1200" b="1" u="sng">
                <a:solidFill>
                  <a:schemeClr val="accent5"/>
                </a:solidFill>
                <a:cs typeface="+mn-ea"/>
              </a:rPr>
              <a:t>在信息时代可以将党史教育手段和现代技术相融合，寓教于乐</a:t>
            </a:r>
            <a:r>
              <a:rPr lang="zh-CN" altLang="en-US" sz="1200">
                <a:solidFill>
                  <a:schemeClr val="accent5"/>
                </a:solidFill>
                <a:cs typeface="+mn-ea"/>
              </a:rPr>
              <a:t>。</a:t>
            </a:r>
            <a:endParaRPr lang="zh-CN" altLang="zh-CN" sz="1200">
              <a:solidFill>
                <a:schemeClr val="accent5"/>
              </a:solidFill>
              <a:cs typeface="+mn-ea"/>
            </a:endParaRPr>
          </a:p>
        </p:txBody>
      </p:sp>
      <p:graphicFrame>
        <p:nvGraphicFramePr>
          <p:cNvPr id="19" name="图表 18">
            <a:extLst>
              <a:ext uri="{FF2B5EF4-FFF2-40B4-BE49-F238E27FC236}">
                <a16:creationId xmlns:a16="http://schemas.microsoft.com/office/drawing/2014/main" id="{F64D087F-4297-415A-A287-724B7738E585}"/>
              </a:ext>
            </a:extLst>
          </p:cNvPr>
          <p:cNvGraphicFramePr/>
          <p:nvPr>
            <p:extLst>
              <p:ext uri="{D42A27DB-BD31-4B8C-83A1-F6EECF244321}">
                <p14:modId xmlns:p14="http://schemas.microsoft.com/office/powerpoint/2010/main" val="3840946164"/>
              </p:ext>
            </p:extLst>
          </p:nvPr>
        </p:nvGraphicFramePr>
        <p:xfrm>
          <a:off x="1697514" y="2396375"/>
          <a:ext cx="3560117" cy="2104263"/>
        </p:xfrm>
        <a:graphic>
          <a:graphicData uri="http://schemas.openxmlformats.org/drawingml/2006/chart">
            <c:chart xmlns:c="http://schemas.openxmlformats.org/drawingml/2006/chart" xmlns:r="http://schemas.openxmlformats.org/officeDocument/2006/relationships" r:id="rId2"/>
          </a:graphicData>
        </a:graphic>
      </p:graphicFrame>
      <p:sp>
        <p:nvSpPr>
          <p:cNvPr id="22" name="文本框 21">
            <a:extLst>
              <a:ext uri="{FF2B5EF4-FFF2-40B4-BE49-F238E27FC236}">
                <a16:creationId xmlns:a16="http://schemas.microsoft.com/office/drawing/2014/main" id="{EC249A50-7C8D-45A4-AE9A-292071458432}"/>
              </a:ext>
            </a:extLst>
          </p:cNvPr>
          <p:cNvSpPr txBox="1"/>
          <p:nvPr/>
        </p:nvSpPr>
        <p:spPr>
          <a:xfrm>
            <a:off x="1776702" y="4500638"/>
            <a:ext cx="3352554" cy="296813"/>
          </a:xfrm>
          <a:prstGeom prst="rect">
            <a:avLst/>
          </a:prstGeom>
          <a:noFill/>
        </p:spPr>
        <p:txBody>
          <a:bodyPr wrap="square">
            <a:spAutoFit/>
          </a:bodyPr>
          <a:lstStyle/>
          <a:p>
            <a:pPr algn="ctr">
              <a:lnSpc>
                <a:spcPct val="150000"/>
              </a:lnSpc>
            </a:pPr>
            <a:r>
              <a:rPr lang="zh-CN" altLang="zh-CN"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你对</a:t>
            </a:r>
            <a:r>
              <a:rPr lang="zh-CN" altLang="en-US"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学生党史教育</a:t>
            </a:r>
            <a:r>
              <a:rPr lang="zh-CN" altLang="zh-CN"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的评价是？（</a:t>
            </a:r>
            <a:r>
              <a:rPr lang="en-US" altLang="zh-CN"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0-10</a:t>
            </a:r>
            <a:r>
              <a:rPr lang="zh-CN" altLang="zh-CN"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分）</a:t>
            </a:r>
            <a:endParaRPr lang="zh-CN" altLang="zh-CN" sz="1100" kern="100">
              <a:solidFill>
                <a:schemeClr val="accent5">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31F485A7-7101-42BC-A640-FA83A3E87046}"/>
              </a:ext>
            </a:extLst>
          </p:cNvPr>
          <p:cNvSpPr txBox="1"/>
          <p:nvPr/>
        </p:nvSpPr>
        <p:spPr>
          <a:xfrm>
            <a:off x="6228184" y="4500638"/>
            <a:ext cx="2177461" cy="246221"/>
          </a:xfrm>
          <a:prstGeom prst="rect">
            <a:avLst/>
          </a:prstGeom>
          <a:noFill/>
        </p:spPr>
        <p:txBody>
          <a:bodyPr wrap="square">
            <a:spAutoFit/>
          </a:bodyPr>
          <a:lstStyle/>
          <a:p>
            <a:r>
              <a:rPr lang="zh-CN" altLang="en-US" sz="1000" b="1" kern="100">
                <a:solidFill>
                  <a:schemeClr val="accent5">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对于学生党史教育手段不足的反馈</a:t>
            </a:r>
            <a:endParaRPr lang="zh-CN" altLang="en-US" sz="1000">
              <a:solidFill>
                <a:schemeClr val="accent5">
                  <a:lumMod val="50000"/>
                </a:schemeClr>
              </a:solidFill>
            </a:endParaRPr>
          </a:p>
        </p:txBody>
      </p:sp>
      <p:graphicFrame>
        <p:nvGraphicFramePr>
          <p:cNvPr id="23" name="图表 22">
            <a:extLst>
              <a:ext uri="{FF2B5EF4-FFF2-40B4-BE49-F238E27FC236}">
                <a16:creationId xmlns:a16="http://schemas.microsoft.com/office/drawing/2014/main" id="{C68DFB2A-B6E1-42BA-88D8-39FA27F017BD}"/>
              </a:ext>
            </a:extLst>
          </p:cNvPr>
          <p:cNvGraphicFramePr/>
          <p:nvPr>
            <p:extLst>
              <p:ext uri="{D42A27DB-BD31-4B8C-83A1-F6EECF244321}">
                <p14:modId xmlns:p14="http://schemas.microsoft.com/office/powerpoint/2010/main" val="236178164"/>
              </p:ext>
            </p:extLst>
          </p:nvPr>
        </p:nvGraphicFramePr>
        <p:xfrm>
          <a:off x="5208443" y="2283346"/>
          <a:ext cx="3789253" cy="2217292"/>
        </p:xfrm>
        <a:graphic>
          <a:graphicData uri="http://schemas.openxmlformats.org/drawingml/2006/chart">
            <c:chart xmlns:c="http://schemas.openxmlformats.org/drawingml/2006/chart" xmlns:r="http://schemas.openxmlformats.org/officeDocument/2006/relationships" r:id="rId3"/>
          </a:graphicData>
        </a:graphic>
      </p:graphicFrame>
      <p:sp>
        <p:nvSpPr>
          <p:cNvPr id="37" name="title_2">
            <a:extLst>
              <a:ext uri="{FF2B5EF4-FFF2-40B4-BE49-F238E27FC236}">
                <a16:creationId xmlns:a16="http://schemas.microsoft.com/office/drawing/2014/main" id="{B7388096-F3B2-4A4D-80DC-8882FB33EF3C}"/>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39" name="title_3">
            <a:extLst>
              <a:ext uri="{FF2B5EF4-FFF2-40B4-BE49-F238E27FC236}">
                <a16:creationId xmlns:a16="http://schemas.microsoft.com/office/drawing/2014/main" id="{0DD85BB2-2F21-4ED5-8173-AADEB4E77D9A}"/>
              </a:ext>
            </a:extLst>
          </p:cNvPr>
          <p:cNvSpPr/>
          <p:nvPr/>
        </p:nvSpPr>
        <p:spPr>
          <a:xfrm>
            <a:off x="165965" y="2176381"/>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调研结果</a:t>
            </a:r>
          </a:p>
        </p:txBody>
      </p:sp>
      <p:sp>
        <p:nvSpPr>
          <p:cNvPr id="40" name="title_4">
            <a:extLst>
              <a:ext uri="{FF2B5EF4-FFF2-40B4-BE49-F238E27FC236}">
                <a16:creationId xmlns:a16="http://schemas.microsoft.com/office/drawing/2014/main" id="{1522EB40-D275-4EB6-ABAB-FFE6B153A909}"/>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分析思考</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41" name="title_5">
            <a:extLst>
              <a:ext uri="{FF2B5EF4-FFF2-40B4-BE49-F238E27FC236}">
                <a16:creationId xmlns:a16="http://schemas.microsoft.com/office/drawing/2014/main" id="{82E97D37-1D07-42AF-B4A0-2526966C08D2}"/>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42" name="title_6">
            <a:extLst>
              <a:ext uri="{FF2B5EF4-FFF2-40B4-BE49-F238E27FC236}">
                <a16:creationId xmlns:a16="http://schemas.microsoft.com/office/drawing/2014/main" id="{4A727033-7A27-406A-BC13-2C35B1DE8315}"/>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spTree>
    <p:extLst>
      <p:ext uri="{BB962C8B-B14F-4D97-AF65-F5344CB8AC3E}">
        <p14:creationId xmlns:p14="http://schemas.microsoft.com/office/powerpoint/2010/main" val="236804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10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4" grpId="0"/>
      <p:bldGraphic spid="2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06108" y="843558"/>
            <a:ext cx="6416379" cy="3554819"/>
            <a:chOff x="1450670" y="970591"/>
            <a:chExt cx="8555171"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018514" y="2795954"/>
              <a:ext cx="4030457"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rPr>
                <a:t>分析思考</a:t>
              </a:r>
              <a:endParaRPr lang="zh-CN" altLang="en-US" sz="4400" b="1" spc="600" dirty="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43" name="文本框 42"/>
            <p:cNvSpPr txBox="1"/>
            <p:nvPr/>
          </p:nvSpPr>
          <p:spPr>
            <a:xfrm>
              <a:off x="1450670" y="970591"/>
              <a:ext cx="2285241"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3</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
        <p:nvSpPr>
          <p:cNvPr id="9" name="knolwedge_73360"/>
          <p:cNvSpPr>
            <a:spLocks noChangeAspect="1"/>
          </p:cNvSpPr>
          <p:nvPr/>
        </p:nvSpPr>
        <p:spPr bwMode="auto">
          <a:xfrm rot="1562945">
            <a:off x="6543360" y="928214"/>
            <a:ext cx="1626339" cy="972692"/>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zh-CN" altLang="en-US" sz="1013">
              <a:solidFill>
                <a:schemeClr val="tx1">
                  <a:lumMod val="75000"/>
                  <a:lumOff val="25000"/>
                </a:schemeClr>
              </a:solidFill>
              <a:cs typeface="+mn-ea"/>
              <a:sym typeface="+mn-lt"/>
            </a:endParaRPr>
          </a:p>
        </p:txBody>
      </p:sp>
    </p:spTree>
    <p:extLst>
      <p:ext uri="{BB962C8B-B14F-4D97-AF65-F5344CB8AC3E}">
        <p14:creationId xmlns:p14="http://schemas.microsoft.com/office/powerpoint/2010/main" val="1588450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弧形 160"/>
          <p:cNvSpPr/>
          <p:nvPr/>
        </p:nvSpPr>
        <p:spPr>
          <a:xfrm>
            <a:off x="4011422" y="2427734"/>
            <a:ext cx="2548719" cy="2548720"/>
          </a:xfrm>
          <a:prstGeom prst="arc">
            <a:avLst>
              <a:gd name="adj1" fmla="val 10885078"/>
              <a:gd name="adj2" fmla="val 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68568" tIns="34285" rIns="68568" bIns="34285" rtlCol="0" anchor="ctr"/>
          <a:lstStyle/>
          <a:p>
            <a:pPr algn="ctr"/>
            <a:endParaRPr lang="zh-CN" altLang="en-US"/>
          </a:p>
        </p:txBody>
      </p:sp>
      <p:sp>
        <p:nvSpPr>
          <p:cNvPr id="162" name="椭圆 161"/>
          <p:cNvSpPr/>
          <p:nvPr/>
        </p:nvSpPr>
        <p:spPr>
          <a:xfrm>
            <a:off x="3914181" y="3287543"/>
            <a:ext cx="255896" cy="255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t>1</a:t>
            </a:r>
            <a:endParaRPr lang="zh-CN" altLang="en-US" dirty="0"/>
          </a:p>
        </p:txBody>
      </p:sp>
      <p:sp>
        <p:nvSpPr>
          <p:cNvPr id="163" name="椭圆 162"/>
          <p:cNvSpPr/>
          <p:nvPr/>
        </p:nvSpPr>
        <p:spPr>
          <a:xfrm>
            <a:off x="4399346" y="2583835"/>
            <a:ext cx="255896" cy="255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t>2</a:t>
            </a:r>
            <a:endParaRPr lang="zh-CN" altLang="en-US" dirty="0"/>
          </a:p>
        </p:txBody>
      </p:sp>
      <p:sp>
        <p:nvSpPr>
          <p:cNvPr id="164" name="椭圆 163"/>
          <p:cNvSpPr/>
          <p:nvPr/>
        </p:nvSpPr>
        <p:spPr>
          <a:xfrm>
            <a:off x="5157832" y="2299787"/>
            <a:ext cx="255896" cy="255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t>3</a:t>
            </a:r>
            <a:endParaRPr lang="zh-CN" altLang="en-US" dirty="0"/>
          </a:p>
        </p:txBody>
      </p:sp>
      <p:sp>
        <p:nvSpPr>
          <p:cNvPr id="165" name="椭圆 164"/>
          <p:cNvSpPr/>
          <p:nvPr/>
        </p:nvSpPr>
        <p:spPr>
          <a:xfrm>
            <a:off x="5934719" y="2583835"/>
            <a:ext cx="255896" cy="255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t>4</a:t>
            </a:r>
            <a:endParaRPr lang="zh-CN" altLang="en-US" dirty="0"/>
          </a:p>
        </p:txBody>
      </p:sp>
      <p:sp>
        <p:nvSpPr>
          <p:cNvPr id="166" name="椭圆 165"/>
          <p:cNvSpPr/>
          <p:nvPr/>
        </p:nvSpPr>
        <p:spPr>
          <a:xfrm>
            <a:off x="6386131" y="3287543"/>
            <a:ext cx="255896" cy="255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t>5</a:t>
            </a:r>
            <a:endParaRPr lang="zh-CN" altLang="en-US" dirty="0"/>
          </a:p>
        </p:txBody>
      </p:sp>
      <p:sp>
        <p:nvSpPr>
          <p:cNvPr id="168" name="文本框 167"/>
          <p:cNvSpPr txBox="1"/>
          <p:nvPr/>
        </p:nvSpPr>
        <p:spPr>
          <a:xfrm>
            <a:off x="1618132" y="3365324"/>
            <a:ext cx="2206294" cy="623237"/>
          </a:xfrm>
          <a:prstGeom prst="rect">
            <a:avLst/>
          </a:prstGeom>
          <a:noFill/>
        </p:spPr>
        <p:txBody>
          <a:bodyPr wrap="square" lIns="68568" tIns="34285" rIns="68568" bIns="34285" rtlCol="0">
            <a:spAutoFit/>
          </a:bodyPr>
          <a:lstStyle/>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党实现了第一个百年奋斗目标</a:t>
            </a:r>
            <a:endParaRPr lang="en-US" altLang="zh-CN" sz="1200" b="1">
              <a:solidFill>
                <a:schemeClr val="bg1">
                  <a:lumMod val="50000"/>
                </a:schemeClr>
              </a:solidFill>
              <a:latin typeface="微软雅黑" panose="020B0503020204020204" pitchFamily="34" charset="-122"/>
              <a:ea typeface="微软雅黑" panose="020B0503020204020204" pitchFamily="34" charset="-122"/>
            </a:endParaRPr>
          </a:p>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全面建成了小康社会</a:t>
            </a:r>
            <a:endParaRPr lang="en-US" altLang="zh-CN" sz="1200" b="1">
              <a:solidFill>
                <a:schemeClr val="bg1">
                  <a:lumMod val="50000"/>
                </a:schemeClr>
              </a:solidFill>
              <a:latin typeface="微软雅黑" panose="020B0503020204020204" pitchFamily="34" charset="-122"/>
              <a:ea typeface="微软雅黑" panose="020B0503020204020204" pitchFamily="34" charset="-122"/>
            </a:endParaRPr>
          </a:p>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历史性地解决了绝对贫困问题</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0" name="文本框 169"/>
          <p:cNvSpPr txBox="1"/>
          <p:nvPr/>
        </p:nvSpPr>
        <p:spPr>
          <a:xfrm>
            <a:off x="1998082" y="2382121"/>
            <a:ext cx="2163182" cy="438572"/>
          </a:xfrm>
          <a:prstGeom prst="rect">
            <a:avLst/>
          </a:prstGeom>
          <a:noFill/>
        </p:spPr>
        <p:txBody>
          <a:bodyPr wrap="square" lIns="68568" tIns="34285" rIns="68568" bIns="34285" rtlCol="0">
            <a:spAutoFit/>
          </a:bodyPr>
          <a:lstStyle/>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“三个深刻改变”凝练概括了中国共产党成立的深远影响</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2" name="文本框 171"/>
          <p:cNvSpPr txBox="1"/>
          <p:nvPr/>
        </p:nvSpPr>
        <p:spPr>
          <a:xfrm>
            <a:off x="4319211" y="1454799"/>
            <a:ext cx="2066920" cy="623237"/>
          </a:xfrm>
          <a:prstGeom prst="rect">
            <a:avLst/>
          </a:prstGeom>
          <a:noFill/>
        </p:spPr>
        <p:txBody>
          <a:bodyPr wrap="square" lIns="68568" tIns="34285" rIns="68568" bIns="34285" rtlCol="0">
            <a:spAutoFit/>
          </a:bodyPr>
          <a:lstStyle/>
          <a:p>
            <a:pPr algn="ctr"/>
            <a:r>
              <a:rPr lang="zh-CN" altLang="en-US" sz="1200" b="1">
                <a:solidFill>
                  <a:schemeClr val="bg1">
                    <a:lumMod val="50000"/>
                  </a:schemeClr>
                </a:solidFill>
                <a:latin typeface="微软雅黑" panose="020B0503020204020204" pitchFamily="34" charset="-122"/>
                <a:ea typeface="微软雅黑" panose="020B0503020204020204" pitchFamily="34" charset="-122"/>
              </a:rPr>
              <a:t>“四个伟大成就”总结了党团结带领人民为实现中华民族伟大复兴建立的卓越功勋</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4" name="文本框 173"/>
          <p:cNvSpPr txBox="1"/>
          <p:nvPr/>
        </p:nvSpPr>
        <p:spPr>
          <a:xfrm>
            <a:off x="6393040" y="2339406"/>
            <a:ext cx="2301781" cy="438572"/>
          </a:xfrm>
          <a:prstGeom prst="rect">
            <a:avLst/>
          </a:prstGeom>
          <a:noFill/>
        </p:spPr>
        <p:txBody>
          <a:bodyPr wrap="square" lIns="68568" tIns="34285" rIns="68568" bIns="34285" rtlCol="0">
            <a:spAutoFit/>
          </a:bodyPr>
          <a:lstStyle/>
          <a:p>
            <a:r>
              <a:rPr lang="zh-CN" altLang="en-US" sz="1200" b="1">
                <a:solidFill>
                  <a:schemeClr val="bg1">
                    <a:lumMod val="50000"/>
                  </a:schemeClr>
                </a:solidFill>
                <a:latin typeface="微软雅黑" panose="020B0503020204020204" pitchFamily="34" charset="-122"/>
                <a:ea typeface="微软雅黑" panose="020B0503020204020204" pitchFamily="34" charset="-122"/>
              </a:rPr>
              <a:t>中共中央印发</a:t>
            </a:r>
            <a:r>
              <a:rPr lang="en-US" altLang="zh-CN" sz="1200" b="1">
                <a:solidFill>
                  <a:schemeClr val="bg1">
                    <a:lumMod val="50000"/>
                  </a:schemeClr>
                </a:solidFill>
                <a:latin typeface="微软雅黑" panose="020B0503020204020204" pitchFamily="34" charset="-122"/>
                <a:ea typeface="微软雅黑" panose="020B0503020204020204" pitchFamily="34" charset="-122"/>
              </a:rPr>
              <a:t>《</a:t>
            </a:r>
            <a:r>
              <a:rPr lang="zh-CN" altLang="en-US" sz="1200" b="1">
                <a:solidFill>
                  <a:schemeClr val="bg1">
                    <a:lumMod val="50000"/>
                  </a:schemeClr>
                </a:solidFill>
                <a:latin typeface="微软雅黑" panose="020B0503020204020204" pitchFamily="34" charset="-122"/>
                <a:ea typeface="微软雅黑" panose="020B0503020204020204" pitchFamily="34" charset="-122"/>
              </a:rPr>
              <a:t>关于在全党开展党史学习教育的通知</a:t>
            </a:r>
            <a:r>
              <a:rPr lang="en-US" altLang="zh-CN" sz="1200" b="1">
                <a:solidFill>
                  <a:schemeClr val="bg1">
                    <a:lumMod val="50000"/>
                  </a:schemeClr>
                </a:solidFill>
                <a:latin typeface="微软雅黑" panose="020B0503020204020204" pitchFamily="34" charset="-122"/>
                <a:ea typeface="微软雅黑" panose="020B0503020204020204" pitchFamily="34" charset="-122"/>
              </a:rPr>
              <a:t>》</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6" name="文本框 175"/>
          <p:cNvSpPr txBox="1"/>
          <p:nvPr/>
        </p:nvSpPr>
        <p:spPr>
          <a:xfrm>
            <a:off x="6739651" y="3284031"/>
            <a:ext cx="2184742" cy="438572"/>
          </a:xfrm>
          <a:prstGeom prst="rect">
            <a:avLst/>
          </a:prstGeom>
          <a:noFill/>
        </p:spPr>
        <p:txBody>
          <a:bodyPr wrap="square" lIns="68568" tIns="34285" rIns="68568" bIns="34285" rtlCol="0">
            <a:spAutoFit/>
          </a:bodyPr>
          <a:lstStyle/>
          <a:p>
            <a:r>
              <a:rPr lang="zh-CN" altLang="en-US" sz="1200" b="1">
                <a:solidFill>
                  <a:schemeClr val="bg1">
                    <a:lumMod val="50000"/>
                  </a:schemeClr>
                </a:solidFill>
                <a:latin typeface="微软雅黑" panose="020B0503020204020204" pitchFamily="34" charset="-122"/>
                <a:ea typeface="微软雅黑" panose="020B0503020204020204" pitchFamily="34" charset="-122"/>
              </a:rPr>
              <a:t>“两个结合”成功的历史经验坚定我们的“四个自信”</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77" name="组合 36"/>
          <p:cNvGrpSpPr/>
          <p:nvPr/>
        </p:nvGrpSpPr>
        <p:grpSpPr>
          <a:xfrm>
            <a:off x="4878396" y="3144032"/>
            <a:ext cx="814766" cy="1126690"/>
            <a:chOff x="4028823" y="4134991"/>
            <a:chExt cx="1086355" cy="1747194"/>
          </a:xfrm>
        </p:grpSpPr>
        <p:sp>
          <p:nvSpPr>
            <p:cNvPr id="178" name="任意多边形 177"/>
            <p:cNvSpPr>
              <a:spLocks noChangeAspect="1"/>
            </p:cNvSpPr>
            <p:nvPr/>
          </p:nvSpPr>
          <p:spPr>
            <a:xfrm>
              <a:off x="4028823" y="4134991"/>
              <a:ext cx="1086354" cy="1747194"/>
            </a:xfrm>
            <a:custGeom>
              <a:avLst/>
              <a:gdLst>
                <a:gd name="connsiteX0" fmla="*/ 677901 w 2374831"/>
                <a:gd name="connsiteY0" fmla="*/ 3412116 h 3819479"/>
                <a:gd name="connsiteX1" fmla="*/ 1644059 w 2374831"/>
                <a:gd name="connsiteY1" fmla="*/ 3412116 h 3819479"/>
                <a:gd name="connsiteX2" fmla="*/ 1644059 w 2374831"/>
                <a:gd name="connsiteY2" fmla="*/ 3636403 h 3819479"/>
                <a:gd name="connsiteX3" fmla="*/ 1452135 w 2374831"/>
                <a:gd name="connsiteY3" fmla="*/ 3636403 h 3819479"/>
                <a:gd name="connsiteX4" fmla="*/ 1406366 w 2374831"/>
                <a:gd name="connsiteY4" fmla="*/ 3819479 h 3819479"/>
                <a:gd name="connsiteX5" fmla="*/ 904644 w 2374831"/>
                <a:gd name="connsiteY5" fmla="*/ 3819479 h 3819479"/>
                <a:gd name="connsiteX6" fmla="*/ 858875 w 2374831"/>
                <a:gd name="connsiteY6" fmla="*/ 3636403 h 3819479"/>
                <a:gd name="connsiteX7" fmla="*/ 677901 w 2374831"/>
                <a:gd name="connsiteY7" fmla="*/ 3636403 h 3819479"/>
                <a:gd name="connsiteX8" fmla="*/ 1210563 w 2374831"/>
                <a:gd name="connsiteY8" fmla="*/ 214813 h 3819479"/>
                <a:gd name="connsiteX9" fmla="*/ 234135 w 2374831"/>
                <a:gd name="connsiteY9" fmla="*/ 1200968 h 3819479"/>
                <a:gd name="connsiteX10" fmla="*/ 530439 w 2374831"/>
                <a:gd name="connsiteY10" fmla="*/ 2356594 h 3819479"/>
                <a:gd name="connsiteX11" fmla="*/ 629422 w 2374831"/>
                <a:gd name="connsiteY11" fmla="*/ 2455121 h 3819479"/>
                <a:gd name="connsiteX12" fmla="*/ 632955 w 2374831"/>
                <a:gd name="connsiteY12" fmla="*/ 2454082 h 3819479"/>
                <a:gd name="connsiteX13" fmla="*/ 634850 w 2374831"/>
                <a:gd name="connsiteY13" fmla="*/ 2460524 h 3819479"/>
                <a:gd name="connsiteX14" fmla="*/ 645415 w 2374831"/>
                <a:gd name="connsiteY14" fmla="*/ 2471041 h 3819479"/>
                <a:gd name="connsiteX15" fmla="*/ 640611 w 2374831"/>
                <a:gd name="connsiteY15" fmla="*/ 2480115 h 3819479"/>
                <a:gd name="connsiteX16" fmla="*/ 825141 w 2374831"/>
                <a:gd name="connsiteY16" fmla="*/ 3107541 h 3819479"/>
                <a:gd name="connsiteX17" fmla="*/ 1520487 w 2374831"/>
                <a:gd name="connsiteY17" fmla="*/ 3107541 h 3819479"/>
                <a:gd name="connsiteX18" fmla="*/ 1697625 w 2374831"/>
                <a:gd name="connsiteY18" fmla="*/ 2505248 h 3819479"/>
                <a:gd name="connsiteX19" fmla="*/ 1694714 w 2374831"/>
                <a:gd name="connsiteY19" fmla="*/ 2499211 h 3819479"/>
                <a:gd name="connsiteX20" fmla="*/ 1701121 w 2374831"/>
                <a:gd name="connsiteY20" fmla="*/ 2493362 h 3819479"/>
                <a:gd name="connsiteX21" fmla="*/ 1703057 w 2374831"/>
                <a:gd name="connsiteY21" fmla="*/ 2486779 h 3819479"/>
                <a:gd name="connsiteX22" fmla="*/ 1707047 w 2374831"/>
                <a:gd name="connsiteY22" fmla="*/ 2487952 h 3819479"/>
                <a:gd name="connsiteX23" fmla="*/ 1814604 w 2374831"/>
                <a:gd name="connsiteY23" fmla="*/ 2389768 h 3819479"/>
                <a:gd name="connsiteX24" fmla="*/ 2146142 w 2374831"/>
                <a:gd name="connsiteY24" fmla="*/ 1237621 h 3819479"/>
                <a:gd name="connsiteX25" fmla="*/ 1210563 w 2374831"/>
                <a:gd name="connsiteY25" fmla="*/ 214813 h 3819479"/>
                <a:gd name="connsiteX26" fmla="*/ 1214591 w 2374831"/>
                <a:gd name="connsiteY26" fmla="*/ 383 h 3819479"/>
                <a:gd name="connsiteX27" fmla="*/ 2356115 w 2374831"/>
                <a:gd name="connsiteY27" fmla="*/ 1191705 h 3819479"/>
                <a:gd name="connsiteX28" fmla="*/ 1940101 w 2374831"/>
                <a:gd name="connsiteY28" fmla="*/ 2566662 h 3819479"/>
                <a:gd name="connsiteX29" fmla="*/ 1858280 w 2374831"/>
                <a:gd name="connsiteY29" fmla="*/ 2636176 h 3819479"/>
                <a:gd name="connsiteX30" fmla="*/ 1662374 w 2374831"/>
                <a:gd name="connsiteY30" fmla="*/ 3302282 h 3819479"/>
                <a:gd name="connsiteX31" fmla="*/ 1642818 w 2374831"/>
                <a:gd name="connsiteY31" fmla="*/ 3296530 h 3819479"/>
                <a:gd name="connsiteX32" fmla="*/ 1642365 w 2374831"/>
                <a:gd name="connsiteY32" fmla="*/ 3298341 h 3819479"/>
                <a:gd name="connsiteX33" fmla="*/ 668645 w 2374831"/>
                <a:gd name="connsiteY33" fmla="*/ 3298341 h 3819479"/>
                <a:gd name="connsiteX34" fmla="*/ 620945 w 2374831"/>
                <a:gd name="connsiteY34" fmla="*/ 3107541 h 3819479"/>
                <a:gd name="connsiteX35" fmla="*/ 625980 w 2374831"/>
                <a:gd name="connsiteY35" fmla="*/ 3107541 h 3819479"/>
                <a:gd name="connsiteX36" fmla="*/ 477257 w 2374831"/>
                <a:gd name="connsiteY36" fmla="*/ 2601865 h 3819479"/>
                <a:gd name="connsiteX37" fmla="*/ 398351 w 2374831"/>
                <a:gd name="connsiteY37" fmla="*/ 2528795 h 3819479"/>
                <a:gd name="connsiteX38" fmla="*/ 25870 w 2374831"/>
                <a:gd name="connsiteY38" fmla="*/ 1147159 h 3819479"/>
                <a:gd name="connsiteX39" fmla="*/ 1214591 w 2374831"/>
                <a:gd name="connsiteY39" fmla="*/ 383 h 381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74831" h="3819479">
                  <a:moveTo>
                    <a:pt x="677901" y="3412116"/>
                  </a:moveTo>
                  <a:lnTo>
                    <a:pt x="1644059" y="3412116"/>
                  </a:lnTo>
                  <a:lnTo>
                    <a:pt x="1644059" y="3636403"/>
                  </a:lnTo>
                  <a:lnTo>
                    <a:pt x="1452135" y="3636403"/>
                  </a:lnTo>
                  <a:lnTo>
                    <a:pt x="1406366" y="3819479"/>
                  </a:lnTo>
                  <a:lnTo>
                    <a:pt x="904644" y="3819479"/>
                  </a:lnTo>
                  <a:lnTo>
                    <a:pt x="858875" y="3636403"/>
                  </a:lnTo>
                  <a:lnTo>
                    <a:pt x="677901" y="3636403"/>
                  </a:lnTo>
                  <a:close/>
                  <a:moveTo>
                    <a:pt x="1210563" y="214813"/>
                  </a:moveTo>
                  <a:cubicBezTo>
                    <a:pt x="739590" y="200611"/>
                    <a:pt x="328256" y="616042"/>
                    <a:pt x="234135" y="1200968"/>
                  </a:cubicBezTo>
                  <a:cubicBezTo>
                    <a:pt x="165163" y="1629602"/>
                    <a:pt x="280924" y="2067284"/>
                    <a:pt x="530439" y="2356594"/>
                  </a:cubicBezTo>
                  <a:lnTo>
                    <a:pt x="629422" y="2455121"/>
                  </a:lnTo>
                  <a:lnTo>
                    <a:pt x="632955" y="2454082"/>
                  </a:lnTo>
                  <a:lnTo>
                    <a:pt x="634850" y="2460524"/>
                  </a:lnTo>
                  <a:lnTo>
                    <a:pt x="645415" y="2471041"/>
                  </a:lnTo>
                  <a:lnTo>
                    <a:pt x="640611" y="2480115"/>
                  </a:lnTo>
                  <a:lnTo>
                    <a:pt x="825141" y="3107541"/>
                  </a:lnTo>
                  <a:lnTo>
                    <a:pt x="1520487" y="3107541"/>
                  </a:lnTo>
                  <a:lnTo>
                    <a:pt x="1697625" y="2505248"/>
                  </a:lnTo>
                  <a:lnTo>
                    <a:pt x="1694714" y="2499211"/>
                  </a:lnTo>
                  <a:lnTo>
                    <a:pt x="1701121" y="2493362"/>
                  </a:lnTo>
                  <a:lnTo>
                    <a:pt x="1703057" y="2486779"/>
                  </a:lnTo>
                  <a:lnTo>
                    <a:pt x="1707047" y="2487952"/>
                  </a:lnTo>
                  <a:lnTo>
                    <a:pt x="1814604" y="2389768"/>
                  </a:lnTo>
                  <a:cubicBezTo>
                    <a:pt x="2075917" y="2110708"/>
                    <a:pt x="2205489" y="1673395"/>
                    <a:pt x="2146142" y="1237621"/>
                  </a:cubicBezTo>
                  <a:cubicBezTo>
                    <a:pt x="2067107" y="657287"/>
                    <a:pt x="1675186" y="228824"/>
                    <a:pt x="1210563" y="214813"/>
                  </a:cubicBezTo>
                  <a:close/>
                  <a:moveTo>
                    <a:pt x="1214591" y="383"/>
                  </a:moveTo>
                  <a:cubicBezTo>
                    <a:pt x="1779092" y="16134"/>
                    <a:pt x="2256408" y="514273"/>
                    <a:pt x="2356115" y="1191705"/>
                  </a:cubicBezTo>
                  <a:cubicBezTo>
                    <a:pt x="2432917" y="1713508"/>
                    <a:pt x="2269282" y="2238010"/>
                    <a:pt x="1940101" y="2566662"/>
                  </a:cubicBezTo>
                  <a:lnTo>
                    <a:pt x="1858280" y="2636176"/>
                  </a:lnTo>
                  <a:lnTo>
                    <a:pt x="1662374" y="3302282"/>
                  </a:lnTo>
                  <a:lnTo>
                    <a:pt x="1642818" y="3296530"/>
                  </a:lnTo>
                  <a:lnTo>
                    <a:pt x="1642365" y="3298341"/>
                  </a:lnTo>
                  <a:lnTo>
                    <a:pt x="668645" y="3298341"/>
                  </a:lnTo>
                  <a:lnTo>
                    <a:pt x="620945" y="3107541"/>
                  </a:lnTo>
                  <a:lnTo>
                    <a:pt x="625980" y="3107541"/>
                  </a:lnTo>
                  <a:lnTo>
                    <a:pt x="477257" y="2601865"/>
                  </a:lnTo>
                  <a:lnTo>
                    <a:pt x="398351" y="2528795"/>
                  </a:lnTo>
                  <a:cubicBezTo>
                    <a:pt x="83040" y="2187205"/>
                    <a:pt x="-63507" y="1661104"/>
                    <a:pt x="25870" y="1147159"/>
                  </a:cubicBezTo>
                  <a:cubicBezTo>
                    <a:pt x="144292" y="466195"/>
                    <a:pt x="643655" y="-15547"/>
                    <a:pt x="1214591" y="3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79" name="文本框 178"/>
            <p:cNvSpPr txBox="1"/>
            <p:nvPr/>
          </p:nvSpPr>
          <p:spPr>
            <a:xfrm>
              <a:off x="4028824" y="4531057"/>
              <a:ext cx="1086354" cy="501142"/>
            </a:xfrm>
            <a:prstGeom prst="rect">
              <a:avLst/>
            </a:prstGeom>
            <a:noFill/>
          </p:spPr>
          <p:txBody>
            <a:bodyPr wrap="square" rtlCol="0">
              <a:spAutoFit/>
            </a:bodyPr>
            <a:lstStyle/>
            <a:p>
              <a:pPr algn="ctr"/>
              <a:r>
                <a:rPr lang="zh-CN" altLang="en-US" sz="1500" b="1">
                  <a:solidFill>
                    <a:schemeClr val="accent5"/>
                  </a:solidFill>
                  <a:latin typeface="微软雅黑" panose="020B0503020204020204" pitchFamily="34" charset="-122"/>
                  <a:ea typeface="微软雅黑" panose="020B0503020204020204" pitchFamily="34" charset="-122"/>
                </a:rPr>
                <a:t>☆</a:t>
              </a:r>
              <a:endParaRPr lang="zh-CN" altLang="en-US" sz="1500" b="1" dirty="0">
                <a:solidFill>
                  <a:schemeClr val="accent5"/>
                </a:solidFill>
                <a:latin typeface="微软雅黑" panose="020B0503020204020204" pitchFamily="34" charset="-122"/>
                <a:ea typeface="微软雅黑" panose="020B0503020204020204" pitchFamily="34" charset="-122"/>
              </a:endParaRPr>
            </a:p>
          </p:txBody>
        </p:sp>
      </p:grpSp>
      <p:sp>
        <p:nvSpPr>
          <p:cNvPr id="28" name="矩形 27">
            <a:extLst>
              <a:ext uri="{FF2B5EF4-FFF2-40B4-BE49-F238E27FC236}">
                <a16:creationId xmlns:a16="http://schemas.microsoft.com/office/drawing/2014/main" id="{1177B797-FB8B-4DD8-8B0A-8F120022DFAC}"/>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29" name="关于我们">
            <a:extLst>
              <a:ext uri="{FF2B5EF4-FFF2-40B4-BE49-F238E27FC236}">
                <a16:creationId xmlns:a16="http://schemas.microsoft.com/office/drawing/2014/main" id="{9B16F991-8D99-4927-B2F5-D76FCE518500}"/>
              </a:ext>
            </a:extLst>
          </p:cNvPr>
          <p:cNvSpPr/>
          <p:nvPr/>
        </p:nvSpPr>
        <p:spPr>
          <a:xfrm>
            <a:off x="107155" y="334566"/>
            <a:ext cx="7567613"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3.1</a:t>
            </a:r>
            <a:r>
              <a:rPr lang="zh-CN" altLang="en-US" sz="2100">
                <a:solidFill>
                  <a:schemeClr val="accent1"/>
                </a:solidFill>
                <a:latin typeface="华文中宋" panose="02010600040101010101" pitchFamily="2" charset="-122"/>
                <a:ea typeface="华文中宋" panose="02010600040101010101" pitchFamily="2" charset="-122"/>
              </a:rPr>
              <a:t>“七一”重要讲话是坚定信仰、信念、信心的最好教科书</a:t>
            </a:r>
          </a:p>
        </p:txBody>
      </p:sp>
      <p:sp>
        <p:nvSpPr>
          <p:cNvPr id="30" name="title_2">
            <a:extLst>
              <a:ext uri="{FF2B5EF4-FFF2-40B4-BE49-F238E27FC236}">
                <a16:creationId xmlns:a16="http://schemas.microsoft.com/office/drawing/2014/main" id="{EB23A105-4656-47AD-AB07-C014AFF5CA09}"/>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31" name="title_3">
            <a:extLst>
              <a:ext uri="{FF2B5EF4-FFF2-40B4-BE49-F238E27FC236}">
                <a16:creationId xmlns:a16="http://schemas.microsoft.com/office/drawing/2014/main" id="{C4E2D8B4-8622-42BB-82A0-9A9733CD2244}"/>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32" name="title_4">
            <a:extLst>
              <a:ext uri="{FF2B5EF4-FFF2-40B4-BE49-F238E27FC236}">
                <a16:creationId xmlns:a16="http://schemas.microsoft.com/office/drawing/2014/main" id="{3273B6F6-CED8-4B91-9199-1B710547D44A}"/>
              </a:ext>
            </a:extLst>
          </p:cNvPr>
          <p:cNvSpPr/>
          <p:nvPr/>
        </p:nvSpPr>
        <p:spPr>
          <a:xfrm>
            <a:off x="165965" y="2635963"/>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分析思考</a:t>
            </a:r>
            <a:endParaRPr lang="en-US" altLang="zh-CN" sz="1600" kern="0">
              <a:solidFill>
                <a:schemeClr val="bg1"/>
              </a:solidFill>
              <a:latin typeface="黑体" panose="02010609060101010101" pitchFamily="49" charset="-122"/>
              <a:ea typeface="黑体" panose="02010609060101010101" pitchFamily="49" charset="-122"/>
            </a:endParaRPr>
          </a:p>
        </p:txBody>
      </p:sp>
      <p:sp>
        <p:nvSpPr>
          <p:cNvPr id="33" name="title_5">
            <a:extLst>
              <a:ext uri="{FF2B5EF4-FFF2-40B4-BE49-F238E27FC236}">
                <a16:creationId xmlns:a16="http://schemas.microsoft.com/office/drawing/2014/main" id="{741B23D9-78C7-4FF0-BA64-C16164933D75}"/>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34" name="title_6">
            <a:extLst>
              <a:ext uri="{FF2B5EF4-FFF2-40B4-BE49-F238E27FC236}">
                <a16:creationId xmlns:a16="http://schemas.microsoft.com/office/drawing/2014/main" id="{DF445D4F-E0FA-4612-93E3-0918CEF5BE55}"/>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35" name="直接连接符 34">
            <a:extLst>
              <a:ext uri="{FF2B5EF4-FFF2-40B4-BE49-F238E27FC236}">
                <a16:creationId xmlns:a16="http://schemas.microsoft.com/office/drawing/2014/main" id="{76DFC796-FEC9-4796-9A4E-45DE29991AFC}"/>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6" name="arrow_游标">
            <a:extLst>
              <a:ext uri="{FF2B5EF4-FFF2-40B4-BE49-F238E27FC236}">
                <a16:creationId xmlns:a16="http://schemas.microsoft.com/office/drawing/2014/main" id="{8528A92C-430B-4130-95AF-A9DDD0F20434}"/>
              </a:ext>
            </a:extLst>
          </p:cNvPr>
          <p:cNvGrpSpPr>
            <a:grpSpLocks noChangeAspect="1"/>
          </p:cNvGrpSpPr>
          <p:nvPr/>
        </p:nvGrpSpPr>
        <p:grpSpPr>
          <a:xfrm rot="10800000" flipH="1">
            <a:off x="1391649" y="2739876"/>
            <a:ext cx="155163" cy="155163"/>
            <a:chOff x="510977" y="1676698"/>
            <a:chExt cx="174686" cy="174686"/>
          </a:xfrm>
          <a:solidFill>
            <a:schemeClr val="bg1"/>
          </a:solidFill>
        </p:grpSpPr>
        <p:sp>
          <p:nvSpPr>
            <p:cNvPr id="37" name="椭圆 36">
              <a:extLst>
                <a:ext uri="{FF2B5EF4-FFF2-40B4-BE49-F238E27FC236}">
                  <a16:creationId xmlns:a16="http://schemas.microsoft.com/office/drawing/2014/main" id="{3E1DE41A-E7C3-46B5-85E7-0B10B625A5FE}"/>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38" name="直接连接符 37">
              <a:extLst>
                <a:ext uri="{FF2B5EF4-FFF2-40B4-BE49-F238E27FC236}">
                  <a16:creationId xmlns:a16="http://schemas.microsoft.com/office/drawing/2014/main" id="{56E9A735-D3BF-4B5C-95A8-9AA139C0B52A}"/>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BB56CA0-FF2D-4A52-AB5A-24AAA57E2F37}"/>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1ECC4906-8AC5-4700-B772-9CAF8C630332}"/>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44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PA_库_组合 456">
            <a:extLst>
              <a:ext uri="{FF2B5EF4-FFF2-40B4-BE49-F238E27FC236}">
                <a16:creationId xmlns:a16="http://schemas.microsoft.com/office/drawing/2014/main" id="{72614DF6-4475-4E16-B54C-49BFD994EC31}"/>
              </a:ext>
            </a:extLst>
          </p:cNvPr>
          <p:cNvGrpSpPr/>
          <p:nvPr>
            <p:custDataLst>
              <p:tags r:id="rId1"/>
            </p:custDataLst>
          </p:nvPr>
        </p:nvGrpSpPr>
        <p:grpSpPr>
          <a:xfrm>
            <a:off x="5167049" y="2305837"/>
            <a:ext cx="1123109" cy="1194493"/>
            <a:chOff x="3350390" y="3320417"/>
            <a:chExt cx="1497479" cy="1592657"/>
          </a:xfrm>
        </p:grpSpPr>
        <p:sp>
          <p:nvSpPr>
            <p:cNvPr id="6" name="Freeform 309">
              <a:extLst>
                <a:ext uri="{FF2B5EF4-FFF2-40B4-BE49-F238E27FC236}">
                  <a16:creationId xmlns:a16="http://schemas.microsoft.com/office/drawing/2014/main" id="{2D094493-587D-4430-90F7-1F1CFF566215}"/>
                </a:ext>
              </a:extLst>
            </p:cNvPr>
            <p:cNvSpPr/>
            <p:nvPr/>
          </p:nvSpPr>
          <p:spPr>
            <a:xfrm>
              <a:off x="3740135" y="3320417"/>
              <a:ext cx="1107734" cy="110773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361" tIns="411480" rIns="267361" bIns="327566" numCol="1" spcCol="1270" anchor="ctr" anchorCtr="0">
              <a:noAutofit/>
            </a:bodyPr>
            <a:lstStyle/>
            <a:p>
              <a:pPr algn="ctr" defTabSz="1000125">
                <a:lnSpc>
                  <a:spcPct val="120000"/>
                </a:lnSpc>
                <a:spcBef>
                  <a:spcPct val="0"/>
                </a:spcBef>
                <a:spcAft>
                  <a:spcPct val="0"/>
                </a:spcAft>
              </a:pPr>
              <a:endParaRPr lang="en-US" sz="2250" dirty="0">
                <a:cs typeface="+mn-ea"/>
                <a:sym typeface="+mn-lt"/>
              </a:endParaRPr>
            </a:p>
          </p:txBody>
        </p:sp>
        <p:sp>
          <p:nvSpPr>
            <p:cNvPr id="7" name="Oval 310">
              <a:extLst>
                <a:ext uri="{FF2B5EF4-FFF2-40B4-BE49-F238E27FC236}">
                  <a16:creationId xmlns:a16="http://schemas.microsoft.com/office/drawing/2014/main" id="{CE26D0A3-59A6-46F8-8804-AA8DE8AF6077}"/>
                </a:ext>
              </a:extLst>
            </p:cNvPr>
            <p:cNvSpPr/>
            <p:nvPr/>
          </p:nvSpPr>
          <p:spPr>
            <a:xfrm>
              <a:off x="3950368" y="3530648"/>
              <a:ext cx="687269" cy="687267"/>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013" dirty="0">
                <a:cs typeface="+mn-ea"/>
                <a:sym typeface="+mn-lt"/>
              </a:endParaRPr>
            </a:p>
          </p:txBody>
        </p:sp>
        <p:grpSp>
          <p:nvGrpSpPr>
            <p:cNvPr id="8" name="Group 312">
              <a:extLst>
                <a:ext uri="{FF2B5EF4-FFF2-40B4-BE49-F238E27FC236}">
                  <a16:creationId xmlns:a16="http://schemas.microsoft.com/office/drawing/2014/main" id="{70D79F2A-84D9-461D-8AF5-877FFD81E1F6}"/>
                </a:ext>
              </a:extLst>
            </p:cNvPr>
            <p:cNvGrpSpPr/>
            <p:nvPr/>
          </p:nvGrpSpPr>
          <p:grpSpPr>
            <a:xfrm flipH="1" flipV="1">
              <a:off x="3354950" y="3731783"/>
              <a:ext cx="1079492" cy="812667"/>
              <a:chOff x="604505" y="1981058"/>
              <a:chExt cx="3153719" cy="2374200"/>
            </a:xfrm>
          </p:grpSpPr>
          <p:grpSp>
            <p:nvGrpSpPr>
              <p:cNvPr id="33" name="Group 336">
                <a:extLst>
                  <a:ext uri="{FF2B5EF4-FFF2-40B4-BE49-F238E27FC236}">
                    <a16:creationId xmlns:a16="http://schemas.microsoft.com/office/drawing/2014/main" id="{AA72F732-1438-4EEA-A074-384A1EA1D5B3}"/>
                  </a:ext>
                </a:extLst>
              </p:cNvPr>
              <p:cNvGrpSpPr/>
              <p:nvPr/>
            </p:nvGrpSpPr>
            <p:grpSpPr>
              <a:xfrm rot="15155533" flipH="1">
                <a:off x="773232" y="1812331"/>
                <a:ext cx="2374200" cy="2711653"/>
                <a:chOff x="6326188" y="1654175"/>
                <a:chExt cx="2410644" cy="3082384"/>
              </a:xfrm>
              <a:solidFill>
                <a:schemeClr val="bg2">
                  <a:lumMod val="75000"/>
                </a:schemeClr>
              </a:solidFill>
            </p:grpSpPr>
            <p:sp>
              <p:nvSpPr>
                <p:cNvPr id="115" name="Freeform 129">
                  <a:extLst>
                    <a:ext uri="{FF2B5EF4-FFF2-40B4-BE49-F238E27FC236}">
                      <a16:creationId xmlns:a16="http://schemas.microsoft.com/office/drawing/2014/main" id="{0C32E34F-39CC-47B9-B684-43E9DC37090C}"/>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6" name="Freeform 130">
                  <a:extLst>
                    <a:ext uri="{FF2B5EF4-FFF2-40B4-BE49-F238E27FC236}">
                      <a16:creationId xmlns:a16="http://schemas.microsoft.com/office/drawing/2014/main" id="{68CD9FBD-65DC-4B17-A9F6-60D2A97A87B7}"/>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7" name="Freeform 131">
                  <a:extLst>
                    <a:ext uri="{FF2B5EF4-FFF2-40B4-BE49-F238E27FC236}">
                      <a16:creationId xmlns:a16="http://schemas.microsoft.com/office/drawing/2014/main" id="{2003E913-E2B1-43B4-BE02-CD8B83442222}"/>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8" name="Freeform 132">
                  <a:extLst>
                    <a:ext uri="{FF2B5EF4-FFF2-40B4-BE49-F238E27FC236}">
                      <a16:creationId xmlns:a16="http://schemas.microsoft.com/office/drawing/2014/main" id="{4A83DF3C-889C-4F29-9839-3031EBAC7692}"/>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9" name="Freeform 133">
                  <a:extLst>
                    <a:ext uri="{FF2B5EF4-FFF2-40B4-BE49-F238E27FC236}">
                      <a16:creationId xmlns:a16="http://schemas.microsoft.com/office/drawing/2014/main" id="{2508E962-BFD5-48E0-BADB-13CABCD914AA}"/>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0" name="Freeform 134">
                  <a:extLst>
                    <a:ext uri="{FF2B5EF4-FFF2-40B4-BE49-F238E27FC236}">
                      <a16:creationId xmlns:a16="http://schemas.microsoft.com/office/drawing/2014/main" id="{8D6D2BC9-F995-4D92-B8CE-A165AD7BA17F}"/>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1" name="Freeform 135">
                  <a:extLst>
                    <a:ext uri="{FF2B5EF4-FFF2-40B4-BE49-F238E27FC236}">
                      <a16:creationId xmlns:a16="http://schemas.microsoft.com/office/drawing/2014/main" id="{FF0AF9D0-87D4-4E4D-B599-37088DFF120E}"/>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2" name="Freeform 136">
                  <a:extLst>
                    <a:ext uri="{FF2B5EF4-FFF2-40B4-BE49-F238E27FC236}">
                      <a16:creationId xmlns:a16="http://schemas.microsoft.com/office/drawing/2014/main" id="{96DEEC6D-EEC2-4A2B-9E50-D5A51B7ED5DD}"/>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3" name="Freeform 137">
                  <a:extLst>
                    <a:ext uri="{FF2B5EF4-FFF2-40B4-BE49-F238E27FC236}">
                      <a16:creationId xmlns:a16="http://schemas.microsoft.com/office/drawing/2014/main" id="{7C74F639-3443-45FD-B564-294B3CAAF497}"/>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4" name="Freeform 138">
                  <a:extLst>
                    <a:ext uri="{FF2B5EF4-FFF2-40B4-BE49-F238E27FC236}">
                      <a16:creationId xmlns:a16="http://schemas.microsoft.com/office/drawing/2014/main" id="{204973A7-48E1-4980-93CA-3465D76F7E82}"/>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5" name="Freeform 139">
                  <a:extLst>
                    <a:ext uri="{FF2B5EF4-FFF2-40B4-BE49-F238E27FC236}">
                      <a16:creationId xmlns:a16="http://schemas.microsoft.com/office/drawing/2014/main" id="{BBC06985-4C61-4EAD-B247-6BE662D72580}"/>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6" name="Freeform 140">
                  <a:extLst>
                    <a:ext uri="{FF2B5EF4-FFF2-40B4-BE49-F238E27FC236}">
                      <a16:creationId xmlns:a16="http://schemas.microsoft.com/office/drawing/2014/main" id="{FF5E9647-F514-4E4F-B262-5B90F1F245E5}"/>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7" name="Freeform 141">
                  <a:extLst>
                    <a:ext uri="{FF2B5EF4-FFF2-40B4-BE49-F238E27FC236}">
                      <a16:creationId xmlns:a16="http://schemas.microsoft.com/office/drawing/2014/main" id="{FC502CE6-3145-49C9-BAA9-49CF135F8143}"/>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8" name="Freeform 142">
                  <a:extLst>
                    <a:ext uri="{FF2B5EF4-FFF2-40B4-BE49-F238E27FC236}">
                      <a16:creationId xmlns:a16="http://schemas.microsoft.com/office/drawing/2014/main" id="{A759728B-B25E-4800-BD2E-290D4F9392D9}"/>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9" name="Freeform 143">
                  <a:extLst>
                    <a:ext uri="{FF2B5EF4-FFF2-40B4-BE49-F238E27FC236}">
                      <a16:creationId xmlns:a16="http://schemas.microsoft.com/office/drawing/2014/main" id="{1C567537-D0D2-44BC-B33B-4F9DE6736D15}"/>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0" name="Rectangle 144">
                  <a:extLst>
                    <a:ext uri="{FF2B5EF4-FFF2-40B4-BE49-F238E27FC236}">
                      <a16:creationId xmlns:a16="http://schemas.microsoft.com/office/drawing/2014/main" id="{4FE5F876-D9C9-4DB4-9E12-51FA4B81A117}"/>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1" name="Freeform 145">
                  <a:extLst>
                    <a:ext uri="{FF2B5EF4-FFF2-40B4-BE49-F238E27FC236}">
                      <a16:creationId xmlns:a16="http://schemas.microsoft.com/office/drawing/2014/main" id="{45BE2B08-952F-437E-AB36-B880F0A34B32}"/>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2" name="Freeform 146">
                  <a:extLst>
                    <a:ext uri="{FF2B5EF4-FFF2-40B4-BE49-F238E27FC236}">
                      <a16:creationId xmlns:a16="http://schemas.microsoft.com/office/drawing/2014/main" id="{039D3D13-B1A3-49E6-9F24-188B084EA57F}"/>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3" name="Freeform 147">
                  <a:extLst>
                    <a:ext uri="{FF2B5EF4-FFF2-40B4-BE49-F238E27FC236}">
                      <a16:creationId xmlns:a16="http://schemas.microsoft.com/office/drawing/2014/main" id="{589AE996-3DC9-49CE-9646-9603BF638E27}"/>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4" name="Freeform 148">
                  <a:extLst>
                    <a:ext uri="{FF2B5EF4-FFF2-40B4-BE49-F238E27FC236}">
                      <a16:creationId xmlns:a16="http://schemas.microsoft.com/office/drawing/2014/main" id="{C6BA2BC0-C8D8-4D1D-8CA1-C6A0807C5A43}"/>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5" name="Freeform 149">
                  <a:extLst>
                    <a:ext uri="{FF2B5EF4-FFF2-40B4-BE49-F238E27FC236}">
                      <a16:creationId xmlns:a16="http://schemas.microsoft.com/office/drawing/2014/main" id="{193E345D-6DFA-454E-8CCB-A8790E5388C6}"/>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6" name="Freeform 150">
                  <a:extLst>
                    <a:ext uri="{FF2B5EF4-FFF2-40B4-BE49-F238E27FC236}">
                      <a16:creationId xmlns:a16="http://schemas.microsoft.com/office/drawing/2014/main" id="{265353C6-E7C1-484B-AF81-D599BE7ABDEB}"/>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7" name="Freeform 151">
                  <a:extLst>
                    <a:ext uri="{FF2B5EF4-FFF2-40B4-BE49-F238E27FC236}">
                      <a16:creationId xmlns:a16="http://schemas.microsoft.com/office/drawing/2014/main" id="{E8A9D816-0600-4545-A402-9BF165A81D24}"/>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8" name="Freeform 152">
                  <a:extLst>
                    <a:ext uri="{FF2B5EF4-FFF2-40B4-BE49-F238E27FC236}">
                      <a16:creationId xmlns:a16="http://schemas.microsoft.com/office/drawing/2014/main" id="{9C2F4DDD-EB59-4608-9B10-F17ACF430EA0}"/>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9" name="Freeform 153">
                  <a:extLst>
                    <a:ext uri="{FF2B5EF4-FFF2-40B4-BE49-F238E27FC236}">
                      <a16:creationId xmlns:a16="http://schemas.microsoft.com/office/drawing/2014/main" id="{301413D1-115E-40F0-8587-2B6DC8DB097A}"/>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0" name="Freeform 154">
                  <a:extLst>
                    <a:ext uri="{FF2B5EF4-FFF2-40B4-BE49-F238E27FC236}">
                      <a16:creationId xmlns:a16="http://schemas.microsoft.com/office/drawing/2014/main" id="{17CF1B93-4B2E-4408-BBE2-6C84C0CCA8C1}"/>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1" name="Freeform 155">
                  <a:extLst>
                    <a:ext uri="{FF2B5EF4-FFF2-40B4-BE49-F238E27FC236}">
                      <a16:creationId xmlns:a16="http://schemas.microsoft.com/office/drawing/2014/main" id="{A8F4DB68-7DE5-4989-9D6C-089EA0109973}"/>
                    </a:ext>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2" name="Freeform 156">
                  <a:extLst>
                    <a:ext uri="{FF2B5EF4-FFF2-40B4-BE49-F238E27FC236}">
                      <a16:creationId xmlns:a16="http://schemas.microsoft.com/office/drawing/2014/main" id="{EC748A07-9B27-461E-90C7-1A7F07C53706}"/>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3" name="Freeform 157">
                  <a:extLst>
                    <a:ext uri="{FF2B5EF4-FFF2-40B4-BE49-F238E27FC236}">
                      <a16:creationId xmlns:a16="http://schemas.microsoft.com/office/drawing/2014/main" id="{FA70C0DA-5B4C-4FE0-B240-F22325D4167C}"/>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4" name="Freeform 158">
                  <a:extLst>
                    <a:ext uri="{FF2B5EF4-FFF2-40B4-BE49-F238E27FC236}">
                      <a16:creationId xmlns:a16="http://schemas.microsoft.com/office/drawing/2014/main" id="{3B9A10B5-3382-483E-8AB7-8F85BCDCEE8E}"/>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5" name="Freeform 159">
                  <a:extLst>
                    <a:ext uri="{FF2B5EF4-FFF2-40B4-BE49-F238E27FC236}">
                      <a16:creationId xmlns:a16="http://schemas.microsoft.com/office/drawing/2014/main" id="{1D70CD01-9B33-495A-A5B3-84F54843DC2B}"/>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6" name="Freeform 160">
                  <a:extLst>
                    <a:ext uri="{FF2B5EF4-FFF2-40B4-BE49-F238E27FC236}">
                      <a16:creationId xmlns:a16="http://schemas.microsoft.com/office/drawing/2014/main" id="{AC134DFF-A74E-4EC0-9B56-78FFF40A1603}"/>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7" name="Freeform 161">
                  <a:extLst>
                    <a:ext uri="{FF2B5EF4-FFF2-40B4-BE49-F238E27FC236}">
                      <a16:creationId xmlns:a16="http://schemas.microsoft.com/office/drawing/2014/main" id="{49024F31-99B6-4257-BE8C-9C219F19D025}"/>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8" name="Freeform 162">
                  <a:extLst>
                    <a:ext uri="{FF2B5EF4-FFF2-40B4-BE49-F238E27FC236}">
                      <a16:creationId xmlns:a16="http://schemas.microsoft.com/office/drawing/2014/main" id="{B6F471B2-DFE0-4973-865F-E80FD3625B6A}"/>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9" name="Freeform 163">
                  <a:extLst>
                    <a:ext uri="{FF2B5EF4-FFF2-40B4-BE49-F238E27FC236}">
                      <a16:creationId xmlns:a16="http://schemas.microsoft.com/office/drawing/2014/main" id="{A3B3356F-BBF0-4706-B87E-750F77EC4B2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0" name="Freeform 164">
                  <a:extLst>
                    <a:ext uri="{FF2B5EF4-FFF2-40B4-BE49-F238E27FC236}">
                      <a16:creationId xmlns:a16="http://schemas.microsoft.com/office/drawing/2014/main" id="{5BC4ABF2-FA29-4D4F-96F3-4939A24F3E63}"/>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1" name="Freeform 165">
                  <a:extLst>
                    <a:ext uri="{FF2B5EF4-FFF2-40B4-BE49-F238E27FC236}">
                      <a16:creationId xmlns:a16="http://schemas.microsoft.com/office/drawing/2014/main" id="{9D918C5D-15D1-4D4D-99D9-63A55DFF99A8}"/>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2" name="Freeform 166">
                  <a:extLst>
                    <a:ext uri="{FF2B5EF4-FFF2-40B4-BE49-F238E27FC236}">
                      <a16:creationId xmlns:a16="http://schemas.microsoft.com/office/drawing/2014/main" id="{406C5D8D-8EFC-49BD-B424-71B20F6ECD32}"/>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3" name="Freeform 167">
                  <a:extLst>
                    <a:ext uri="{FF2B5EF4-FFF2-40B4-BE49-F238E27FC236}">
                      <a16:creationId xmlns:a16="http://schemas.microsoft.com/office/drawing/2014/main" id="{2DC27AD0-DA30-4D9B-8DEC-3F424B16D10B}"/>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4" name="Freeform 168">
                  <a:extLst>
                    <a:ext uri="{FF2B5EF4-FFF2-40B4-BE49-F238E27FC236}">
                      <a16:creationId xmlns:a16="http://schemas.microsoft.com/office/drawing/2014/main" id="{4445E685-E804-4020-A253-0714C686EDAE}"/>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nvGrpSpPr>
              <p:cNvPr id="34" name="Group 337">
                <a:extLst>
                  <a:ext uri="{FF2B5EF4-FFF2-40B4-BE49-F238E27FC236}">
                    <a16:creationId xmlns:a16="http://schemas.microsoft.com/office/drawing/2014/main" id="{770831C3-7D3A-49FD-B471-337F0F714D4B}"/>
                  </a:ext>
                </a:extLst>
              </p:cNvPr>
              <p:cNvGrpSpPr/>
              <p:nvPr/>
            </p:nvGrpSpPr>
            <p:grpSpPr>
              <a:xfrm rot="15155533" flipH="1">
                <a:off x="1114059" y="1803071"/>
                <a:ext cx="2159193" cy="2610180"/>
                <a:chOff x="6326188" y="1654175"/>
                <a:chExt cx="2192337" cy="2967038"/>
              </a:xfrm>
              <a:solidFill>
                <a:schemeClr val="bg2">
                  <a:lumMod val="75000"/>
                </a:schemeClr>
              </a:solidFill>
            </p:grpSpPr>
            <p:sp>
              <p:nvSpPr>
                <p:cNvPr id="76" name="Freeform 129">
                  <a:extLst>
                    <a:ext uri="{FF2B5EF4-FFF2-40B4-BE49-F238E27FC236}">
                      <a16:creationId xmlns:a16="http://schemas.microsoft.com/office/drawing/2014/main" id="{026841D9-3AE3-449F-BFA6-156D9A16C49D}"/>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7" name="Freeform 130">
                  <a:extLst>
                    <a:ext uri="{FF2B5EF4-FFF2-40B4-BE49-F238E27FC236}">
                      <a16:creationId xmlns:a16="http://schemas.microsoft.com/office/drawing/2014/main" id="{EC8A6B14-8146-42BA-85FD-3876C247A795}"/>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8" name="Freeform 131">
                  <a:extLst>
                    <a:ext uri="{FF2B5EF4-FFF2-40B4-BE49-F238E27FC236}">
                      <a16:creationId xmlns:a16="http://schemas.microsoft.com/office/drawing/2014/main" id="{2ADA35F8-98AE-41FF-95F8-1EC633495521}"/>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9" name="Freeform 132">
                  <a:extLst>
                    <a:ext uri="{FF2B5EF4-FFF2-40B4-BE49-F238E27FC236}">
                      <a16:creationId xmlns:a16="http://schemas.microsoft.com/office/drawing/2014/main" id="{198E8EA6-6D58-4279-A751-1423E88B3BF5}"/>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0" name="Freeform 133">
                  <a:extLst>
                    <a:ext uri="{FF2B5EF4-FFF2-40B4-BE49-F238E27FC236}">
                      <a16:creationId xmlns:a16="http://schemas.microsoft.com/office/drawing/2014/main" id="{E81BFA20-BA3D-4408-8C72-3961F52BD9B1}"/>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1" name="Freeform 134">
                  <a:extLst>
                    <a:ext uri="{FF2B5EF4-FFF2-40B4-BE49-F238E27FC236}">
                      <a16:creationId xmlns:a16="http://schemas.microsoft.com/office/drawing/2014/main" id="{D0EBEF6E-20BB-4627-8EA8-D5F5A95D60E1}"/>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2" name="Freeform 135">
                  <a:extLst>
                    <a:ext uri="{FF2B5EF4-FFF2-40B4-BE49-F238E27FC236}">
                      <a16:creationId xmlns:a16="http://schemas.microsoft.com/office/drawing/2014/main" id="{28FA2249-7DA2-4AE9-930C-7E8F192FA521}"/>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3" name="Freeform 136">
                  <a:extLst>
                    <a:ext uri="{FF2B5EF4-FFF2-40B4-BE49-F238E27FC236}">
                      <a16:creationId xmlns:a16="http://schemas.microsoft.com/office/drawing/2014/main" id="{E9A89E61-8B4E-417F-A76C-02DD9FD4720B}"/>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4" name="Freeform 137">
                  <a:extLst>
                    <a:ext uri="{FF2B5EF4-FFF2-40B4-BE49-F238E27FC236}">
                      <a16:creationId xmlns:a16="http://schemas.microsoft.com/office/drawing/2014/main" id="{296C86D9-F216-417E-B128-803779B83407}"/>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5" name="Freeform 138">
                  <a:extLst>
                    <a:ext uri="{FF2B5EF4-FFF2-40B4-BE49-F238E27FC236}">
                      <a16:creationId xmlns:a16="http://schemas.microsoft.com/office/drawing/2014/main" id="{E0A0E29F-6B3B-41D6-87A6-0A5F0D36CC1F}"/>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6" name="Freeform 139">
                  <a:extLst>
                    <a:ext uri="{FF2B5EF4-FFF2-40B4-BE49-F238E27FC236}">
                      <a16:creationId xmlns:a16="http://schemas.microsoft.com/office/drawing/2014/main" id="{181247F8-BB68-4046-AEBA-C1E617DE1EF3}"/>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7" name="Freeform 140">
                  <a:extLst>
                    <a:ext uri="{FF2B5EF4-FFF2-40B4-BE49-F238E27FC236}">
                      <a16:creationId xmlns:a16="http://schemas.microsoft.com/office/drawing/2014/main" id="{FD561DBC-1168-431D-ADC5-29CA4AFAE68E}"/>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8" name="Freeform 141">
                  <a:extLst>
                    <a:ext uri="{FF2B5EF4-FFF2-40B4-BE49-F238E27FC236}">
                      <a16:creationId xmlns:a16="http://schemas.microsoft.com/office/drawing/2014/main" id="{60ACA8A3-5CDB-4130-A488-DD6A3F702561}"/>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89" name="Freeform 142">
                  <a:extLst>
                    <a:ext uri="{FF2B5EF4-FFF2-40B4-BE49-F238E27FC236}">
                      <a16:creationId xmlns:a16="http://schemas.microsoft.com/office/drawing/2014/main" id="{629D7CE0-E8A4-4A2B-BFD6-EB61F13277E3}"/>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0" name="Freeform 143">
                  <a:extLst>
                    <a:ext uri="{FF2B5EF4-FFF2-40B4-BE49-F238E27FC236}">
                      <a16:creationId xmlns:a16="http://schemas.microsoft.com/office/drawing/2014/main" id="{4A8BD77F-28C3-432F-AF15-6FBBB402B00E}"/>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1" name="Rectangle 144">
                  <a:extLst>
                    <a:ext uri="{FF2B5EF4-FFF2-40B4-BE49-F238E27FC236}">
                      <a16:creationId xmlns:a16="http://schemas.microsoft.com/office/drawing/2014/main" id="{B8BFB9D7-9368-460C-9C5D-3C997E9A3A7A}"/>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2" name="Freeform 145">
                  <a:extLst>
                    <a:ext uri="{FF2B5EF4-FFF2-40B4-BE49-F238E27FC236}">
                      <a16:creationId xmlns:a16="http://schemas.microsoft.com/office/drawing/2014/main" id="{E5DBE5A2-6302-4451-9B2F-83F8DA694574}"/>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3" name="Freeform 146">
                  <a:extLst>
                    <a:ext uri="{FF2B5EF4-FFF2-40B4-BE49-F238E27FC236}">
                      <a16:creationId xmlns:a16="http://schemas.microsoft.com/office/drawing/2014/main" id="{B5E231CF-4905-49BA-B998-5436CF668737}"/>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4" name="Freeform 147">
                  <a:extLst>
                    <a:ext uri="{FF2B5EF4-FFF2-40B4-BE49-F238E27FC236}">
                      <a16:creationId xmlns:a16="http://schemas.microsoft.com/office/drawing/2014/main" id="{81216EC2-D0D9-4254-9653-43FB3CB7AF98}"/>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5" name="Freeform 148">
                  <a:extLst>
                    <a:ext uri="{FF2B5EF4-FFF2-40B4-BE49-F238E27FC236}">
                      <a16:creationId xmlns:a16="http://schemas.microsoft.com/office/drawing/2014/main" id="{E8279223-1B3C-4F86-8680-38F4EB91C20D}"/>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6" name="Freeform 149">
                  <a:extLst>
                    <a:ext uri="{FF2B5EF4-FFF2-40B4-BE49-F238E27FC236}">
                      <a16:creationId xmlns:a16="http://schemas.microsoft.com/office/drawing/2014/main" id="{EA22F384-40A2-40C8-BDA7-61951EDABBA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7" name="Freeform 150">
                  <a:extLst>
                    <a:ext uri="{FF2B5EF4-FFF2-40B4-BE49-F238E27FC236}">
                      <a16:creationId xmlns:a16="http://schemas.microsoft.com/office/drawing/2014/main" id="{56E6443F-3F62-4E1B-842F-9E4F80DCEBCF}"/>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8" name="Freeform 151">
                  <a:extLst>
                    <a:ext uri="{FF2B5EF4-FFF2-40B4-BE49-F238E27FC236}">
                      <a16:creationId xmlns:a16="http://schemas.microsoft.com/office/drawing/2014/main" id="{AAFAC5AC-F76A-4059-BCA0-E662C5C3D93B}"/>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99" name="Freeform 152">
                  <a:extLst>
                    <a:ext uri="{FF2B5EF4-FFF2-40B4-BE49-F238E27FC236}">
                      <a16:creationId xmlns:a16="http://schemas.microsoft.com/office/drawing/2014/main" id="{A3A02EBA-DA9C-4BA3-B1EC-A2C597BEADA1}"/>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0" name="Freeform 153">
                  <a:extLst>
                    <a:ext uri="{FF2B5EF4-FFF2-40B4-BE49-F238E27FC236}">
                      <a16:creationId xmlns:a16="http://schemas.microsoft.com/office/drawing/2014/main" id="{F81C80D7-C62F-4121-AFD9-898DF9DE1FAE}"/>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1" name="Freeform 154">
                  <a:extLst>
                    <a:ext uri="{FF2B5EF4-FFF2-40B4-BE49-F238E27FC236}">
                      <a16:creationId xmlns:a16="http://schemas.microsoft.com/office/drawing/2014/main" id="{7D77A647-CF72-420F-8529-C231FEEA0DBD}"/>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2" name="Freeform 156">
                  <a:extLst>
                    <a:ext uri="{FF2B5EF4-FFF2-40B4-BE49-F238E27FC236}">
                      <a16:creationId xmlns:a16="http://schemas.microsoft.com/office/drawing/2014/main" id="{6304174D-3D50-4BC2-83D1-7CF83E70F2DE}"/>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3" name="Freeform 157">
                  <a:extLst>
                    <a:ext uri="{FF2B5EF4-FFF2-40B4-BE49-F238E27FC236}">
                      <a16:creationId xmlns:a16="http://schemas.microsoft.com/office/drawing/2014/main" id="{959DDB95-0441-4845-8466-ED884B89C441}"/>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4" name="Freeform 158">
                  <a:extLst>
                    <a:ext uri="{FF2B5EF4-FFF2-40B4-BE49-F238E27FC236}">
                      <a16:creationId xmlns:a16="http://schemas.microsoft.com/office/drawing/2014/main" id="{B7D11F45-2EA3-4606-B826-8610280FBBBC}"/>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5" name="Freeform 159">
                  <a:extLst>
                    <a:ext uri="{FF2B5EF4-FFF2-40B4-BE49-F238E27FC236}">
                      <a16:creationId xmlns:a16="http://schemas.microsoft.com/office/drawing/2014/main" id="{5F0BD415-EC80-4E76-B782-50D9C1577440}"/>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6" name="Freeform 160">
                  <a:extLst>
                    <a:ext uri="{FF2B5EF4-FFF2-40B4-BE49-F238E27FC236}">
                      <a16:creationId xmlns:a16="http://schemas.microsoft.com/office/drawing/2014/main" id="{E2D437B3-E442-402A-916E-B538D60626C1}"/>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7" name="Freeform 161">
                  <a:extLst>
                    <a:ext uri="{FF2B5EF4-FFF2-40B4-BE49-F238E27FC236}">
                      <a16:creationId xmlns:a16="http://schemas.microsoft.com/office/drawing/2014/main" id="{79948948-1C80-4A23-991E-AF8B3F2212E7}"/>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8" name="Freeform 162">
                  <a:extLst>
                    <a:ext uri="{FF2B5EF4-FFF2-40B4-BE49-F238E27FC236}">
                      <a16:creationId xmlns:a16="http://schemas.microsoft.com/office/drawing/2014/main" id="{2844097E-D098-42B3-AAED-796831AFAB82}"/>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09" name="Freeform 163">
                  <a:extLst>
                    <a:ext uri="{FF2B5EF4-FFF2-40B4-BE49-F238E27FC236}">
                      <a16:creationId xmlns:a16="http://schemas.microsoft.com/office/drawing/2014/main" id="{CC09A973-B661-4EDF-BFDB-8EEDA17F6BF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0" name="Freeform 164">
                  <a:extLst>
                    <a:ext uri="{FF2B5EF4-FFF2-40B4-BE49-F238E27FC236}">
                      <a16:creationId xmlns:a16="http://schemas.microsoft.com/office/drawing/2014/main" id="{AA53F31D-846B-448A-B4DA-0A377E5FB0D9}"/>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1" name="Freeform 165">
                  <a:extLst>
                    <a:ext uri="{FF2B5EF4-FFF2-40B4-BE49-F238E27FC236}">
                      <a16:creationId xmlns:a16="http://schemas.microsoft.com/office/drawing/2014/main" id="{99B1BC86-E853-4EF3-BCCE-CC690413BA5C}"/>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2" name="Freeform 166">
                  <a:extLst>
                    <a:ext uri="{FF2B5EF4-FFF2-40B4-BE49-F238E27FC236}">
                      <a16:creationId xmlns:a16="http://schemas.microsoft.com/office/drawing/2014/main" id="{4D118B33-5A6B-4789-99C1-37556BBC176B}"/>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3" name="Freeform 167">
                  <a:extLst>
                    <a:ext uri="{FF2B5EF4-FFF2-40B4-BE49-F238E27FC236}">
                      <a16:creationId xmlns:a16="http://schemas.microsoft.com/office/drawing/2014/main" id="{EC7DBD7B-C570-4515-ABB0-76D1229CFF77}"/>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14" name="Freeform 168">
                  <a:extLst>
                    <a:ext uri="{FF2B5EF4-FFF2-40B4-BE49-F238E27FC236}">
                      <a16:creationId xmlns:a16="http://schemas.microsoft.com/office/drawing/2014/main" id="{F46102CE-3C8B-4778-919F-D5AC977A4364}"/>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nvGrpSpPr>
              <p:cNvPr id="35" name="Group 338">
                <a:extLst>
                  <a:ext uri="{FF2B5EF4-FFF2-40B4-BE49-F238E27FC236}">
                    <a16:creationId xmlns:a16="http://schemas.microsoft.com/office/drawing/2014/main" id="{79830F63-1C40-4576-851F-D10F9008A88D}"/>
                  </a:ext>
                </a:extLst>
              </p:cNvPr>
              <p:cNvGrpSpPr/>
              <p:nvPr/>
            </p:nvGrpSpPr>
            <p:grpSpPr>
              <a:xfrm rot="15155533" flipH="1">
                <a:off x="1264410" y="1845476"/>
                <a:ext cx="2259435" cy="2728193"/>
                <a:chOff x="6224407" y="1520027"/>
                <a:chExt cx="2294118" cy="3101186"/>
              </a:xfrm>
              <a:solidFill>
                <a:schemeClr val="bg2">
                  <a:lumMod val="75000"/>
                </a:schemeClr>
              </a:solidFill>
            </p:grpSpPr>
            <p:sp>
              <p:nvSpPr>
                <p:cNvPr id="36" name="Freeform 129">
                  <a:extLst>
                    <a:ext uri="{FF2B5EF4-FFF2-40B4-BE49-F238E27FC236}">
                      <a16:creationId xmlns:a16="http://schemas.microsoft.com/office/drawing/2014/main" id="{DA87724B-B343-4387-A77B-5B80B47EF744}"/>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 name="Freeform 130">
                  <a:extLst>
                    <a:ext uri="{FF2B5EF4-FFF2-40B4-BE49-F238E27FC236}">
                      <a16:creationId xmlns:a16="http://schemas.microsoft.com/office/drawing/2014/main" id="{8599488E-A98D-4A63-A620-955D9D0B4BA9}"/>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 name="Freeform 131">
                  <a:extLst>
                    <a:ext uri="{FF2B5EF4-FFF2-40B4-BE49-F238E27FC236}">
                      <a16:creationId xmlns:a16="http://schemas.microsoft.com/office/drawing/2014/main" id="{7FC71D08-73AC-4B05-9A1E-C2D5A302FCED}"/>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 name="Freeform 132">
                  <a:extLst>
                    <a:ext uri="{FF2B5EF4-FFF2-40B4-BE49-F238E27FC236}">
                      <a16:creationId xmlns:a16="http://schemas.microsoft.com/office/drawing/2014/main" id="{170F93F5-9251-4BA3-BC7F-579665D4E459}"/>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 name="Freeform 133">
                  <a:extLst>
                    <a:ext uri="{FF2B5EF4-FFF2-40B4-BE49-F238E27FC236}">
                      <a16:creationId xmlns:a16="http://schemas.microsoft.com/office/drawing/2014/main" id="{5971C642-47C9-4D94-A219-34ED303A0A8C}"/>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 name="Freeform 134">
                  <a:extLst>
                    <a:ext uri="{FF2B5EF4-FFF2-40B4-BE49-F238E27FC236}">
                      <a16:creationId xmlns:a16="http://schemas.microsoft.com/office/drawing/2014/main" id="{90CEF8FA-3B2D-4B44-8628-7B4E4997BB49}"/>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 name="Freeform 135">
                  <a:extLst>
                    <a:ext uri="{FF2B5EF4-FFF2-40B4-BE49-F238E27FC236}">
                      <a16:creationId xmlns:a16="http://schemas.microsoft.com/office/drawing/2014/main" id="{5D39AD33-D775-4B20-85BA-F6075EA8BB36}"/>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 name="Freeform 136">
                  <a:extLst>
                    <a:ext uri="{FF2B5EF4-FFF2-40B4-BE49-F238E27FC236}">
                      <a16:creationId xmlns:a16="http://schemas.microsoft.com/office/drawing/2014/main" id="{0A3CA65A-59AD-4D0D-9E77-B85B35F3BBBA}"/>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 name="Freeform 137">
                  <a:extLst>
                    <a:ext uri="{FF2B5EF4-FFF2-40B4-BE49-F238E27FC236}">
                      <a16:creationId xmlns:a16="http://schemas.microsoft.com/office/drawing/2014/main" id="{585C5CF9-0CA2-41A9-B4A2-95F442590916}"/>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5" name="Freeform 138">
                  <a:extLst>
                    <a:ext uri="{FF2B5EF4-FFF2-40B4-BE49-F238E27FC236}">
                      <a16:creationId xmlns:a16="http://schemas.microsoft.com/office/drawing/2014/main" id="{0921F475-2A42-4372-9C8F-332230562315}"/>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6" name="Freeform 139">
                  <a:extLst>
                    <a:ext uri="{FF2B5EF4-FFF2-40B4-BE49-F238E27FC236}">
                      <a16:creationId xmlns:a16="http://schemas.microsoft.com/office/drawing/2014/main" id="{E2F7423E-F53C-467F-968F-3CE146A78518}"/>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7" name="Freeform 140">
                  <a:extLst>
                    <a:ext uri="{FF2B5EF4-FFF2-40B4-BE49-F238E27FC236}">
                      <a16:creationId xmlns:a16="http://schemas.microsoft.com/office/drawing/2014/main" id="{D49B6FE2-AC80-4A01-BAB3-299642778643}"/>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8" name="Freeform 141">
                  <a:extLst>
                    <a:ext uri="{FF2B5EF4-FFF2-40B4-BE49-F238E27FC236}">
                      <a16:creationId xmlns:a16="http://schemas.microsoft.com/office/drawing/2014/main" id="{8B7DFA1E-7B12-4B64-AE76-286EDF15A488}"/>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9" name="Freeform 142">
                  <a:extLst>
                    <a:ext uri="{FF2B5EF4-FFF2-40B4-BE49-F238E27FC236}">
                      <a16:creationId xmlns:a16="http://schemas.microsoft.com/office/drawing/2014/main" id="{1A9F19BB-1D08-421D-828E-F3327E481110}"/>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0" name="Freeform 143">
                  <a:extLst>
                    <a:ext uri="{FF2B5EF4-FFF2-40B4-BE49-F238E27FC236}">
                      <a16:creationId xmlns:a16="http://schemas.microsoft.com/office/drawing/2014/main" id="{BDB7A15C-1A72-457B-A4F8-9AA49D185D6D}"/>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1" name="Rectangle 144">
                  <a:extLst>
                    <a:ext uri="{FF2B5EF4-FFF2-40B4-BE49-F238E27FC236}">
                      <a16:creationId xmlns:a16="http://schemas.microsoft.com/office/drawing/2014/main" id="{6291BB22-C266-459F-921B-D28FDB6B8700}"/>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2" name="Freeform 145">
                  <a:extLst>
                    <a:ext uri="{FF2B5EF4-FFF2-40B4-BE49-F238E27FC236}">
                      <a16:creationId xmlns:a16="http://schemas.microsoft.com/office/drawing/2014/main" id="{3F60A47F-EC67-41A0-821A-42841452D557}"/>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3" name="Freeform 146">
                  <a:extLst>
                    <a:ext uri="{FF2B5EF4-FFF2-40B4-BE49-F238E27FC236}">
                      <a16:creationId xmlns:a16="http://schemas.microsoft.com/office/drawing/2014/main" id="{FCD1D1A6-70AF-4151-B7FE-9743CAA4B34E}"/>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4" name="Freeform 147">
                  <a:extLst>
                    <a:ext uri="{FF2B5EF4-FFF2-40B4-BE49-F238E27FC236}">
                      <a16:creationId xmlns:a16="http://schemas.microsoft.com/office/drawing/2014/main" id="{DEF2B99D-EBC9-4B9C-9999-B456C30F4463}"/>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5" name="Freeform 148">
                  <a:extLst>
                    <a:ext uri="{FF2B5EF4-FFF2-40B4-BE49-F238E27FC236}">
                      <a16:creationId xmlns:a16="http://schemas.microsoft.com/office/drawing/2014/main" id="{BA186CA9-19F1-4907-AD56-92E95CA27743}"/>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6" name="Freeform 149">
                  <a:extLst>
                    <a:ext uri="{FF2B5EF4-FFF2-40B4-BE49-F238E27FC236}">
                      <a16:creationId xmlns:a16="http://schemas.microsoft.com/office/drawing/2014/main" id="{3975C660-004A-4FD0-8275-DABC6D5D03BC}"/>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7" name="Freeform 150">
                  <a:extLst>
                    <a:ext uri="{FF2B5EF4-FFF2-40B4-BE49-F238E27FC236}">
                      <a16:creationId xmlns:a16="http://schemas.microsoft.com/office/drawing/2014/main" id="{2564CA6B-D02E-4D9F-AB6A-BBA420002BD5}"/>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8" name="Freeform 151">
                  <a:extLst>
                    <a:ext uri="{FF2B5EF4-FFF2-40B4-BE49-F238E27FC236}">
                      <a16:creationId xmlns:a16="http://schemas.microsoft.com/office/drawing/2014/main" id="{9D679063-90FE-4899-B9D1-36E4CF1B0989}"/>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59" name="Freeform 152">
                  <a:extLst>
                    <a:ext uri="{FF2B5EF4-FFF2-40B4-BE49-F238E27FC236}">
                      <a16:creationId xmlns:a16="http://schemas.microsoft.com/office/drawing/2014/main" id="{FA2B1064-3D78-49B5-A13F-505A26052D50}"/>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0" name="Freeform 153">
                  <a:extLst>
                    <a:ext uri="{FF2B5EF4-FFF2-40B4-BE49-F238E27FC236}">
                      <a16:creationId xmlns:a16="http://schemas.microsoft.com/office/drawing/2014/main" id="{E0C08420-8B48-4E6C-8644-C4C717E22698}"/>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1" name="Freeform 154">
                  <a:extLst>
                    <a:ext uri="{FF2B5EF4-FFF2-40B4-BE49-F238E27FC236}">
                      <a16:creationId xmlns:a16="http://schemas.microsoft.com/office/drawing/2014/main" id="{3E9A6E8C-8DFC-40B7-85EA-72BA0E810194}"/>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2" name="Freeform 155">
                  <a:extLst>
                    <a:ext uri="{FF2B5EF4-FFF2-40B4-BE49-F238E27FC236}">
                      <a16:creationId xmlns:a16="http://schemas.microsoft.com/office/drawing/2014/main" id="{7D7DFD15-93F1-4291-886A-7C0C3E43A5D9}"/>
                    </a:ext>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3" name="Freeform 156">
                  <a:extLst>
                    <a:ext uri="{FF2B5EF4-FFF2-40B4-BE49-F238E27FC236}">
                      <a16:creationId xmlns:a16="http://schemas.microsoft.com/office/drawing/2014/main" id="{0140F897-86BC-4A87-B498-89E9D1584F0E}"/>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4" name="Freeform 157">
                  <a:extLst>
                    <a:ext uri="{FF2B5EF4-FFF2-40B4-BE49-F238E27FC236}">
                      <a16:creationId xmlns:a16="http://schemas.microsoft.com/office/drawing/2014/main" id="{452A149F-D11C-4FEF-97CE-9D414563CEC5}"/>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5" name="Freeform 158">
                  <a:extLst>
                    <a:ext uri="{FF2B5EF4-FFF2-40B4-BE49-F238E27FC236}">
                      <a16:creationId xmlns:a16="http://schemas.microsoft.com/office/drawing/2014/main" id="{157CF221-F1DF-46B2-994E-701BC1305C17}"/>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6" name="Freeform 159">
                  <a:extLst>
                    <a:ext uri="{FF2B5EF4-FFF2-40B4-BE49-F238E27FC236}">
                      <a16:creationId xmlns:a16="http://schemas.microsoft.com/office/drawing/2014/main" id="{58E69471-22F8-4C7B-A995-4E75F3F45143}"/>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7" name="Freeform 160">
                  <a:extLst>
                    <a:ext uri="{FF2B5EF4-FFF2-40B4-BE49-F238E27FC236}">
                      <a16:creationId xmlns:a16="http://schemas.microsoft.com/office/drawing/2014/main" id="{3A939A01-7925-4858-9984-4D35B24A3414}"/>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8" name="Freeform 161">
                  <a:extLst>
                    <a:ext uri="{FF2B5EF4-FFF2-40B4-BE49-F238E27FC236}">
                      <a16:creationId xmlns:a16="http://schemas.microsoft.com/office/drawing/2014/main" id="{015FCE84-CADA-4E44-B8F6-8EB1570D19D4}"/>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69" name="Freeform 162">
                  <a:extLst>
                    <a:ext uri="{FF2B5EF4-FFF2-40B4-BE49-F238E27FC236}">
                      <a16:creationId xmlns:a16="http://schemas.microsoft.com/office/drawing/2014/main" id="{A8BA7DF1-C868-4882-9DC4-7779518746D6}"/>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0" name="Freeform 163">
                  <a:extLst>
                    <a:ext uri="{FF2B5EF4-FFF2-40B4-BE49-F238E27FC236}">
                      <a16:creationId xmlns:a16="http://schemas.microsoft.com/office/drawing/2014/main" id="{996EA13C-B64F-4DF5-8718-3041571555AD}"/>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1" name="Freeform 164">
                  <a:extLst>
                    <a:ext uri="{FF2B5EF4-FFF2-40B4-BE49-F238E27FC236}">
                      <a16:creationId xmlns:a16="http://schemas.microsoft.com/office/drawing/2014/main" id="{D1409A7B-2A44-40B9-B695-C101A6D4C732}"/>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2" name="Freeform 165">
                  <a:extLst>
                    <a:ext uri="{FF2B5EF4-FFF2-40B4-BE49-F238E27FC236}">
                      <a16:creationId xmlns:a16="http://schemas.microsoft.com/office/drawing/2014/main" id="{4F6095CE-6B23-4D60-B0EB-BE125E58A744}"/>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3" name="Freeform 166">
                  <a:extLst>
                    <a:ext uri="{FF2B5EF4-FFF2-40B4-BE49-F238E27FC236}">
                      <a16:creationId xmlns:a16="http://schemas.microsoft.com/office/drawing/2014/main" id="{BE3A89B1-9C62-4186-9E5D-55D823AE2E82}"/>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4" name="Freeform 167">
                  <a:extLst>
                    <a:ext uri="{FF2B5EF4-FFF2-40B4-BE49-F238E27FC236}">
                      <a16:creationId xmlns:a16="http://schemas.microsoft.com/office/drawing/2014/main" id="{81506E63-1C22-4667-BD1D-539924C6B0F3}"/>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75" name="Freeform 168">
                  <a:extLst>
                    <a:ext uri="{FF2B5EF4-FFF2-40B4-BE49-F238E27FC236}">
                      <a16:creationId xmlns:a16="http://schemas.microsoft.com/office/drawing/2014/main" id="{2DD67323-29C5-4F87-ABF2-DF344401311B}"/>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grpSp>
          <p:nvGrpSpPr>
            <p:cNvPr id="9" name="Group 313">
              <a:extLst>
                <a:ext uri="{FF2B5EF4-FFF2-40B4-BE49-F238E27FC236}">
                  <a16:creationId xmlns:a16="http://schemas.microsoft.com/office/drawing/2014/main" id="{350BB8FB-DC6F-4B4F-8FA3-8997556BDD8E}"/>
                </a:ext>
              </a:extLst>
            </p:cNvPr>
            <p:cNvGrpSpPr/>
            <p:nvPr/>
          </p:nvGrpSpPr>
          <p:grpSpPr>
            <a:xfrm rot="806963" flipH="1" flipV="1">
              <a:off x="3350390" y="4309292"/>
              <a:ext cx="600851" cy="603782"/>
              <a:chOff x="4391025" y="1189038"/>
              <a:chExt cx="1952625" cy="1962150"/>
            </a:xfrm>
          </p:grpSpPr>
          <p:sp>
            <p:nvSpPr>
              <p:cNvPr id="11" name="Freeform 6">
                <a:extLst>
                  <a:ext uri="{FF2B5EF4-FFF2-40B4-BE49-F238E27FC236}">
                    <a16:creationId xmlns:a16="http://schemas.microsoft.com/office/drawing/2014/main" id="{D3806CDD-E036-47DB-9797-EE5BDEC23D49}"/>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2" name="Freeform 7">
                <a:extLst>
                  <a:ext uri="{FF2B5EF4-FFF2-40B4-BE49-F238E27FC236}">
                    <a16:creationId xmlns:a16="http://schemas.microsoft.com/office/drawing/2014/main" id="{9C203E42-410C-40AF-9F0F-12684AC82284}"/>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3" name="Freeform 8">
                <a:extLst>
                  <a:ext uri="{FF2B5EF4-FFF2-40B4-BE49-F238E27FC236}">
                    <a16:creationId xmlns:a16="http://schemas.microsoft.com/office/drawing/2014/main" id="{2159317D-1F71-46E2-ADD4-B9FD60787102}"/>
                  </a:ext>
                </a:extLst>
              </p:cNvPr>
              <p:cNvSpPr>
                <a:spLocks/>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4" name="Freeform 10">
                <a:extLst>
                  <a:ext uri="{FF2B5EF4-FFF2-40B4-BE49-F238E27FC236}">
                    <a16:creationId xmlns:a16="http://schemas.microsoft.com/office/drawing/2014/main" id="{75E747DE-1669-4DC1-82C7-2997AFFF5B8D}"/>
                  </a:ext>
                </a:extLst>
              </p:cNvPr>
              <p:cNvSpPr>
                <a:spLocks/>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5" name="Freeform 11">
                <a:extLst>
                  <a:ext uri="{FF2B5EF4-FFF2-40B4-BE49-F238E27FC236}">
                    <a16:creationId xmlns:a16="http://schemas.microsoft.com/office/drawing/2014/main" id="{457C6442-1E29-43E0-B51A-64A9B532D155}"/>
                  </a:ext>
                </a:extLst>
              </p:cNvPr>
              <p:cNvSpPr>
                <a:spLocks/>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6" name="Freeform 12">
                <a:extLst>
                  <a:ext uri="{FF2B5EF4-FFF2-40B4-BE49-F238E27FC236}">
                    <a16:creationId xmlns:a16="http://schemas.microsoft.com/office/drawing/2014/main" id="{A346BD0F-33FA-4F7D-86AC-BB9EF15BD0F3}"/>
                  </a:ext>
                </a:extLst>
              </p:cNvPr>
              <p:cNvSpPr>
                <a:spLocks/>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7" name="Freeform 23">
                <a:extLst>
                  <a:ext uri="{FF2B5EF4-FFF2-40B4-BE49-F238E27FC236}">
                    <a16:creationId xmlns:a16="http://schemas.microsoft.com/office/drawing/2014/main" id="{07671C20-0C35-45D2-84B3-F646C2858729}"/>
                  </a:ext>
                </a:extLst>
              </p:cNvPr>
              <p:cNvSpPr>
                <a:spLocks/>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5">
                  <a:lumMod val="60000"/>
                  <a:lumOff val="4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8" name="Freeform 31">
                <a:extLst>
                  <a:ext uri="{FF2B5EF4-FFF2-40B4-BE49-F238E27FC236}">
                    <a16:creationId xmlns:a16="http://schemas.microsoft.com/office/drawing/2014/main" id="{0BDBF810-5B84-47EF-894F-A5023DD91971}"/>
                  </a:ext>
                </a:extLst>
              </p:cNvPr>
              <p:cNvSpPr>
                <a:spLocks/>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19" name="Oval 32">
                <a:extLst>
                  <a:ext uri="{FF2B5EF4-FFF2-40B4-BE49-F238E27FC236}">
                    <a16:creationId xmlns:a16="http://schemas.microsoft.com/office/drawing/2014/main" id="{A24F46EC-551F-4F18-99A9-8FFC7632B854}"/>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0" name="Freeform 33">
                <a:extLst>
                  <a:ext uri="{FF2B5EF4-FFF2-40B4-BE49-F238E27FC236}">
                    <a16:creationId xmlns:a16="http://schemas.microsoft.com/office/drawing/2014/main" id="{9C286AD9-39E0-469D-B2B4-57C4F31AC8A5}"/>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1" name="Oval 34">
                <a:extLst>
                  <a:ext uri="{FF2B5EF4-FFF2-40B4-BE49-F238E27FC236}">
                    <a16:creationId xmlns:a16="http://schemas.microsoft.com/office/drawing/2014/main" id="{9A97B21C-6A1D-4192-9F6B-C6C27CF8512D}"/>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5" name="Freeform 35">
                <a:extLst>
                  <a:ext uri="{FF2B5EF4-FFF2-40B4-BE49-F238E27FC236}">
                    <a16:creationId xmlns:a16="http://schemas.microsoft.com/office/drawing/2014/main" id="{13ADB4C4-4443-45AC-B869-E8F267FFE318}"/>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6" name="Freeform 36">
                <a:extLst>
                  <a:ext uri="{FF2B5EF4-FFF2-40B4-BE49-F238E27FC236}">
                    <a16:creationId xmlns:a16="http://schemas.microsoft.com/office/drawing/2014/main" id="{D553842E-2A4C-4135-96F4-1F6A6F0C5967}"/>
                  </a:ext>
                </a:extLst>
              </p:cNvPr>
              <p:cNvSpPr>
                <a:spLocks/>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7" name="Freeform 37">
                <a:extLst>
                  <a:ext uri="{FF2B5EF4-FFF2-40B4-BE49-F238E27FC236}">
                    <a16:creationId xmlns:a16="http://schemas.microsoft.com/office/drawing/2014/main" id="{2029CB0B-7233-40E8-8475-17FF85E161A6}"/>
                  </a:ext>
                </a:extLst>
              </p:cNvPr>
              <p:cNvSpPr>
                <a:spLocks noEditPoints="1"/>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8" name="Freeform 38">
                <a:extLst>
                  <a:ext uri="{FF2B5EF4-FFF2-40B4-BE49-F238E27FC236}">
                    <a16:creationId xmlns:a16="http://schemas.microsoft.com/office/drawing/2014/main" id="{AD9ACB5D-32EE-49D9-A9C8-80E399525DED}"/>
                  </a:ext>
                </a:extLst>
              </p:cNvPr>
              <p:cNvSpPr>
                <a:spLocks/>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29" name="Freeform 40">
                <a:extLst>
                  <a:ext uri="{FF2B5EF4-FFF2-40B4-BE49-F238E27FC236}">
                    <a16:creationId xmlns:a16="http://schemas.microsoft.com/office/drawing/2014/main" id="{4507030F-EAC0-4C14-87F5-00280826CA38}"/>
                  </a:ext>
                </a:extLst>
              </p:cNvPr>
              <p:cNvSpPr>
                <a:spLocks/>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0" name="Freeform 41">
                <a:extLst>
                  <a:ext uri="{FF2B5EF4-FFF2-40B4-BE49-F238E27FC236}">
                    <a16:creationId xmlns:a16="http://schemas.microsoft.com/office/drawing/2014/main" id="{D2A476BE-B3DA-4F7E-94AE-452F9F4F6E0E}"/>
                  </a:ext>
                </a:extLst>
              </p:cNvPr>
              <p:cNvSpPr>
                <a:spLocks noEditPoints="1"/>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 name="Freeform 42">
                <a:extLst>
                  <a:ext uri="{FF2B5EF4-FFF2-40B4-BE49-F238E27FC236}">
                    <a16:creationId xmlns:a16="http://schemas.microsoft.com/office/drawing/2014/main" id="{D263101C-C0B5-4E3E-BDD2-B517D8006740}"/>
                  </a:ext>
                </a:extLst>
              </p:cNvPr>
              <p:cNvSpPr>
                <a:spLocks/>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 name="Freeform 14">
                <a:extLst>
                  <a:ext uri="{FF2B5EF4-FFF2-40B4-BE49-F238E27FC236}">
                    <a16:creationId xmlns:a16="http://schemas.microsoft.com/office/drawing/2014/main" id="{751F3C92-8127-4A3A-8452-03CB00F8DB00}"/>
                  </a:ext>
                </a:extLst>
              </p:cNvPr>
              <p:cNvSpPr>
                <a:spLocks/>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sp>
          <p:nvSpPr>
            <p:cNvPr id="10" name="Text Placeholder 3">
              <a:extLst>
                <a:ext uri="{FF2B5EF4-FFF2-40B4-BE49-F238E27FC236}">
                  <a16:creationId xmlns:a16="http://schemas.microsoft.com/office/drawing/2014/main" id="{025FBA58-8EB3-4C74-8D0E-C2282B71EE7E}"/>
                </a:ext>
              </a:extLst>
            </p:cNvPr>
            <p:cNvSpPr txBox="1">
              <a:spLocks/>
            </p:cNvSpPr>
            <p:nvPr/>
          </p:nvSpPr>
          <p:spPr>
            <a:xfrm>
              <a:off x="4051150" y="3705814"/>
              <a:ext cx="547160" cy="341632"/>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spcBef>
                  <a:spcPct val="0"/>
                </a:spcBef>
                <a:defRPr/>
              </a:pPr>
              <a:r>
                <a:rPr lang="zh-CN" altLang="en-US" sz="1600" b="0">
                  <a:solidFill>
                    <a:schemeClr val="tx1"/>
                  </a:solidFill>
                  <a:latin typeface="黑体" panose="02010609060101010101" pitchFamily="49" charset="-122"/>
                  <a:ea typeface="黑体" panose="02010609060101010101" pitchFamily="49" charset="-122"/>
                  <a:cs typeface="+mn-ea"/>
                  <a:sym typeface="+mn-lt"/>
                </a:rPr>
                <a:t>高校</a:t>
              </a:r>
              <a:endParaRPr lang="en-US" sz="1600" b="0" dirty="0">
                <a:solidFill>
                  <a:schemeClr val="tx1"/>
                </a:solidFill>
                <a:latin typeface="黑体" panose="02010609060101010101" pitchFamily="49" charset="-122"/>
                <a:ea typeface="黑体" panose="02010609060101010101" pitchFamily="49" charset="-122"/>
                <a:cs typeface="+mn-ea"/>
                <a:sym typeface="+mn-lt"/>
              </a:endParaRPr>
            </a:p>
          </p:txBody>
        </p:sp>
      </p:grpSp>
      <p:sp>
        <p:nvSpPr>
          <p:cNvPr id="157" name="Rectangle 753">
            <a:extLst>
              <a:ext uri="{FF2B5EF4-FFF2-40B4-BE49-F238E27FC236}">
                <a16:creationId xmlns:a16="http://schemas.microsoft.com/office/drawing/2014/main" id="{CC00378D-F3DF-42ED-8D56-63FA1ACE4021}"/>
              </a:ext>
            </a:extLst>
          </p:cNvPr>
          <p:cNvSpPr/>
          <p:nvPr/>
        </p:nvSpPr>
        <p:spPr>
          <a:xfrm>
            <a:off x="1656116" y="1257295"/>
            <a:ext cx="4162625" cy="989310"/>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000">
                <a:solidFill>
                  <a:schemeClr val="accent3"/>
                </a:solidFill>
                <a:cs typeface="+mn-ea"/>
                <a:sym typeface="+mn-lt"/>
              </a:rPr>
              <a:t>中共中央印发</a:t>
            </a:r>
            <a:r>
              <a:rPr lang="en-US" altLang="zh-CN" sz="1000">
                <a:solidFill>
                  <a:schemeClr val="accent3"/>
                </a:solidFill>
                <a:cs typeface="+mn-ea"/>
                <a:sym typeface="+mn-lt"/>
              </a:rPr>
              <a:t>《</a:t>
            </a:r>
            <a:r>
              <a:rPr lang="zh-CN" altLang="en-US" sz="1000">
                <a:solidFill>
                  <a:schemeClr val="accent3"/>
                </a:solidFill>
                <a:cs typeface="+mn-ea"/>
                <a:sym typeface="+mn-lt"/>
              </a:rPr>
              <a:t>关于在全党开展党史学习教育的通知</a:t>
            </a:r>
            <a:r>
              <a:rPr lang="en-US" altLang="zh-CN" sz="1000">
                <a:solidFill>
                  <a:schemeClr val="accent3"/>
                </a:solidFill>
                <a:cs typeface="+mn-ea"/>
                <a:sym typeface="+mn-lt"/>
              </a:rPr>
              <a:t>》</a:t>
            </a:r>
            <a:r>
              <a:rPr lang="zh-CN" altLang="en-US" sz="1000">
                <a:solidFill>
                  <a:schemeClr val="accent3"/>
                </a:solidFill>
                <a:cs typeface="+mn-ea"/>
                <a:sym typeface="+mn-lt"/>
              </a:rPr>
              <a:t>后，教育部决定在中小学组织开展“从小学党史永远跟党走”主题教育活动。其中信息技术与党史教育的融合，为党史教育带来了不一样的色彩。</a:t>
            </a:r>
            <a:endParaRPr lang="en-US" altLang="zh-CN" sz="1000">
              <a:solidFill>
                <a:schemeClr val="accent3"/>
              </a:solidFill>
              <a:cs typeface="+mn-ea"/>
              <a:sym typeface="+mn-lt"/>
            </a:endParaRPr>
          </a:p>
          <a:p>
            <a:pPr marL="171450" indent="-171450">
              <a:lnSpc>
                <a:spcPct val="150000"/>
              </a:lnSpc>
              <a:buFont typeface="Wingdings" panose="05000000000000000000" pitchFamily="2" charset="2"/>
              <a:buChar char="u"/>
            </a:pPr>
            <a:r>
              <a:rPr lang="zh-CN" altLang="en-US" sz="1000">
                <a:solidFill>
                  <a:schemeClr val="tx1">
                    <a:lumMod val="50000"/>
                    <a:lumOff val="50000"/>
                  </a:schemeClr>
                </a:solidFill>
                <a:cs typeface="+mn-ea"/>
                <a:sym typeface="+mn-lt"/>
              </a:rPr>
              <a:t>党史教育的小程序、</a:t>
            </a:r>
            <a:r>
              <a:rPr lang="en-US" altLang="zh-CN" sz="1000">
                <a:solidFill>
                  <a:schemeClr val="tx1">
                    <a:lumMod val="50000"/>
                    <a:lumOff val="50000"/>
                  </a:schemeClr>
                </a:solidFill>
                <a:cs typeface="+mn-ea"/>
                <a:sym typeface="+mn-lt"/>
              </a:rPr>
              <a:t>APP</a:t>
            </a:r>
            <a:r>
              <a:rPr lang="zh-CN" altLang="en-US" sz="1000">
                <a:solidFill>
                  <a:schemeClr val="tx1">
                    <a:lumMod val="50000"/>
                    <a:lumOff val="50000"/>
                  </a:schemeClr>
                </a:solidFill>
                <a:cs typeface="+mn-ea"/>
                <a:sym typeface="+mn-lt"/>
              </a:rPr>
              <a:t>越来越多。</a:t>
            </a:r>
            <a:endParaRPr lang="en-US" altLang="zh-CN" sz="700">
              <a:solidFill>
                <a:schemeClr val="tx1">
                  <a:lumMod val="50000"/>
                  <a:lumOff val="50000"/>
                </a:schemeClr>
              </a:solidFill>
              <a:cs typeface="+mn-ea"/>
              <a:sym typeface="+mn-lt"/>
            </a:endParaRPr>
          </a:p>
        </p:txBody>
      </p:sp>
      <p:grpSp>
        <p:nvGrpSpPr>
          <p:cNvPr id="306" name="PA_库_组合 457">
            <a:extLst>
              <a:ext uri="{FF2B5EF4-FFF2-40B4-BE49-F238E27FC236}">
                <a16:creationId xmlns:a16="http://schemas.microsoft.com/office/drawing/2014/main" id="{8838A0F5-D196-40E3-BEE4-C1E3BF69A9F7}"/>
              </a:ext>
            </a:extLst>
          </p:cNvPr>
          <p:cNvGrpSpPr/>
          <p:nvPr>
            <p:custDataLst>
              <p:tags r:id="rId2"/>
            </p:custDataLst>
          </p:nvPr>
        </p:nvGrpSpPr>
        <p:grpSpPr>
          <a:xfrm>
            <a:off x="6084173" y="1333559"/>
            <a:ext cx="2047430" cy="2578017"/>
            <a:chOff x="4187885" y="1132856"/>
            <a:chExt cx="2729906" cy="3437357"/>
          </a:xfrm>
        </p:grpSpPr>
        <p:sp>
          <p:nvSpPr>
            <p:cNvPr id="307" name="Freeform 6">
              <a:extLst>
                <a:ext uri="{FF2B5EF4-FFF2-40B4-BE49-F238E27FC236}">
                  <a16:creationId xmlns:a16="http://schemas.microsoft.com/office/drawing/2014/main" id="{DEF888D5-427D-4A89-A0AF-8412D1C62352}"/>
                </a:ext>
              </a:extLst>
            </p:cNvPr>
            <p:cNvSpPr/>
            <p:nvPr/>
          </p:nvSpPr>
          <p:spPr>
            <a:xfrm>
              <a:off x="4564993" y="2217423"/>
              <a:ext cx="2352798" cy="235279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361" tIns="411480" rIns="267361" bIns="327566" numCol="1" spcCol="1270" anchor="ctr" anchorCtr="0">
              <a:noAutofit/>
            </a:bodyPr>
            <a:lstStyle/>
            <a:p>
              <a:pPr algn="ctr" defTabSz="1000125">
                <a:lnSpc>
                  <a:spcPct val="120000"/>
                </a:lnSpc>
                <a:spcBef>
                  <a:spcPct val="0"/>
                </a:spcBef>
                <a:spcAft>
                  <a:spcPct val="0"/>
                </a:spcAft>
              </a:pPr>
              <a:endParaRPr lang="en-US" sz="2250" dirty="0">
                <a:cs typeface="+mn-ea"/>
                <a:sym typeface="+mn-lt"/>
              </a:endParaRPr>
            </a:p>
          </p:txBody>
        </p:sp>
        <p:sp>
          <p:nvSpPr>
            <p:cNvPr id="308" name="Oval 7">
              <a:extLst>
                <a:ext uri="{FF2B5EF4-FFF2-40B4-BE49-F238E27FC236}">
                  <a16:creationId xmlns:a16="http://schemas.microsoft.com/office/drawing/2014/main" id="{CFB37A8A-EE20-491E-9332-3C0832FC5323}"/>
                </a:ext>
              </a:extLst>
            </p:cNvPr>
            <p:cNvSpPr/>
            <p:nvPr/>
          </p:nvSpPr>
          <p:spPr>
            <a:xfrm>
              <a:off x="5011522" y="2663949"/>
              <a:ext cx="1459740" cy="1459738"/>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013" dirty="0">
                <a:cs typeface="+mn-ea"/>
                <a:sym typeface="+mn-lt"/>
              </a:endParaRPr>
            </a:p>
          </p:txBody>
        </p:sp>
        <p:grpSp>
          <p:nvGrpSpPr>
            <p:cNvPr id="309" name="Group 461">
              <a:extLst>
                <a:ext uri="{FF2B5EF4-FFF2-40B4-BE49-F238E27FC236}">
                  <a16:creationId xmlns:a16="http://schemas.microsoft.com/office/drawing/2014/main" id="{3A448690-DF82-45FC-A1C9-0EF1FD4AAC5E}"/>
                </a:ext>
              </a:extLst>
            </p:cNvPr>
            <p:cNvGrpSpPr/>
            <p:nvPr/>
          </p:nvGrpSpPr>
          <p:grpSpPr>
            <a:xfrm flipH="1">
              <a:off x="4196787" y="1852519"/>
              <a:ext cx="2107478" cy="1586565"/>
              <a:chOff x="604505" y="1981058"/>
              <a:chExt cx="3153719" cy="2374200"/>
            </a:xfrm>
          </p:grpSpPr>
          <p:grpSp>
            <p:nvGrpSpPr>
              <p:cNvPr id="331" name="Group 483">
                <a:extLst>
                  <a:ext uri="{FF2B5EF4-FFF2-40B4-BE49-F238E27FC236}">
                    <a16:creationId xmlns:a16="http://schemas.microsoft.com/office/drawing/2014/main" id="{3433BEC2-2EE7-4D55-A557-3125665EB3F6}"/>
                  </a:ext>
                </a:extLst>
              </p:cNvPr>
              <p:cNvGrpSpPr/>
              <p:nvPr/>
            </p:nvGrpSpPr>
            <p:grpSpPr>
              <a:xfrm rot="15155533" flipH="1">
                <a:off x="773232" y="1812331"/>
                <a:ext cx="2374200" cy="2711653"/>
                <a:chOff x="6326188" y="1654175"/>
                <a:chExt cx="2410644" cy="3082384"/>
              </a:xfrm>
              <a:solidFill>
                <a:schemeClr val="bg2">
                  <a:lumMod val="75000"/>
                </a:schemeClr>
              </a:solidFill>
            </p:grpSpPr>
            <p:sp>
              <p:nvSpPr>
                <p:cNvPr id="413" name="Freeform 129">
                  <a:extLst>
                    <a:ext uri="{FF2B5EF4-FFF2-40B4-BE49-F238E27FC236}">
                      <a16:creationId xmlns:a16="http://schemas.microsoft.com/office/drawing/2014/main" id="{5F266785-56C6-413D-8BE6-AEFCE646D47B}"/>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4" name="Freeform 130">
                  <a:extLst>
                    <a:ext uri="{FF2B5EF4-FFF2-40B4-BE49-F238E27FC236}">
                      <a16:creationId xmlns:a16="http://schemas.microsoft.com/office/drawing/2014/main" id="{CF241F81-5510-4113-AE33-70627163D339}"/>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5" name="Freeform 131">
                  <a:extLst>
                    <a:ext uri="{FF2B5EF4-FFF2-40B4-BE49-F238E27FC236}">
                      <a16:creationId xmlns:a16="http://schemas.microsoft.com/office/drawing/2014/main" id="{3E786861-0A3F-47D5-A2CD-BC176E55FB81}"/>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6" name="Freeform 132">
                  <a:extLst>
                    <a:ext uri="{FF2B5EF4-FFF2-40B4-BE49-F238E27FC236}">
                      <a16:creationId xmlns:a16="http://schemas.microsoft.com/office/drawing/2014/main" id="{D2F10327-2704-4093-8702-1BF894315C5F}"/>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7" name="Freeform 133">
                  <a:extLst>
                    <a:ext uri="{FF2B5EF4-FFF2-40B4-BE49-F238E27FC236}">
                      <a16:creationId xmlns:a16="http://schemas.microsoft.com/office/drawing/2014/main" id="{E67BDE54-574C-4CF3-A61B-16EBD5C89E38}"/>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8" name="Freeform 134">
                  <a:extLst>
                    <a:ext uri="{FF2B5EF4-FFF2-40B4-BE49-F238E27FC236}">
                      <a16:creationId xmlns:a16="http://schemas.microsoft.com/office/drawing/2014/main" id="{1AFFE912-FCA8-4579-BB4B-B8808AC65C46}"/>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9" name="Freeform 135">
                  <a:extLst>
                    <a:ext uri="{FF2B5EF4-FFF2-40B4-BE49-F238E27FC236}">
                      <a16:creationId xmlns:a16="http://schemas.microsoft.com/office/drawing/2014/main" id="{6BF2B47A-2EF9-41F4-8F02-073921205947}"/>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0" name="Freeform 136">
                  <a:extLst>
                    <a:ext uri="{FF2B5EF4-FFF2-40B4-BE49-F238E27FC236}">
                      <a16:creationId xmlns:a16="http://schemas.microsoft.com/office/drawing/2014/main" id="{F4367F4F-C1C8-415D-8933-08F826CD33C4}"/>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1" name="Freeform 137">
                  <a:extLst>
                    <a:ext uri="{FF2B5EF4-FFF2-40B4-BE49-F238E27FC236}">
                      <a16:creationId xmlns:a16="http://schemas.microsoft.com/office/drawing/2014/main" id="{171D25E7-E027-41CB-8A37-14A9BFB962FA}"/>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2" name="Freeform 138">
                  <a:extLst>
                    <a:ext uri="{FF2B5EF4-FFF2-40B4-BE49-F238E27FC236}">
                      <a16:creationId xmlns:a16="http://schemas.microsoft.com/office/drawing/2014/main" id="{024A8F4B-DEED-4169-B729-79E716717AD8}"/>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3" name="Freeform 139">
                  <a:extLst>
                    <a:ext uri="{FF2B5EF4-FFF2-40B4-BE49-F238E27FC236}">
                      <a16:creationId xmlns:a16="http://schemas.microsoft.com/office/drawing/2014/main" id="{6F2F8244-C8B4-4977-A618-7B7FD9A08133}"/>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4" name="Freeform 140">
                  <a:extLst>
                    <a:ext uri="{FF2B5EF4-FFF2-40B4-BE49-F238E27FC236}">
                      <a16:creationId xmlns:a16="http://schemas.microsoft.com/office/drawing/2014/main" id="{EBAB30DD-106F-474C-8178-7533ECF7F9F9}"/>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5" name="Freeform 141">
                  <a:extLst>
                    <a:ext uri="{FF2B5EF4-FFF2-40B4-BE49-F238E27FC236}">
                      <a16:creationId xmlns:a16="http://schemas.microsoft.com/office/drawing/2014/main" id="{4C96554A-566C-49D5-B287-B5E80C35E905}"/>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6" name="Freeform 142">
                  <a:extLst>
                    <a:ext uri="{FF2B5EF4-FFF2-40B4-BE49-F238E27FC236}">
                      <a16:creationId xmlns:a16="http://schemas.microsoft.com/office/drawing/2014/main" id="{EB320215-5305-41FD-B8EB-40A690F1CC48}"/>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7" name="Freeform 143">
                  <a:extLst>
                    <a:ext uri="{FF2B5EF4-FFF2-40B4-BE49-F238E27FC236}">
                      <a16:creationId xmlns:a16="http://schemas.microsoft.com/office/drawing/2014/main" id="{4CB0DF98-CF30-4778-B074-A720F801878C}"/>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8" name="Rectangle 144">
                  <a:extLst>
                    <a:ext uri="{FF2B5EF4-FFF2-40B4-BE49-F238E27FC236}">
                      <a16:creationId xmlns:a16="http://schemas.microsoft.com/office/drawing/2014/main" id="{071D396F-D3BE-414C-B021-27E5553F0A61}"/>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29" name="Freeform 145">
                  <a:extLst>
                    <a:ext uri="{FF2B5EF4-FFF2-40B4-BE49-F238E27FC236}">
                      <a16:creationId xmlns:a16="http://schemas.microsoft.com/office/drawing/2014/main" id="{37E482D7-129E-4E69-AD27-256CCDC3B73E}"/>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0" name="Freeform 146">
                  <a:extLst>
                    <a:ext uri="{FF2B5EF4-FFF2-40B4-BE49-F238E27FC236}">
                      <a16:creationId xmlns:a16="http://schemas.microsoft.com/office/drawing/2014/main" id="{B91F5BBB-AB23-4EED-A35B-D15C69D4D29C}"/>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1" name="Freeform 147">
                  <a:extLst>
                    <a:ext uri="{FF2B5EF4-FFF2-40B4-BE49-F238E27FC236}">
                      <a16:creationId xmlns:a16="http://schemas.microsoft.com/office/drawing/2014/main" id="{CB3A28C0-115A-4170-8F93-DB9F3F2BB348}"/>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2" name="Freeform 148">
                  <a:extLst>
                    <a:ext uri="{FF2B5EF4-FFF2-40B4-BE49-F238E27FC236}">
                      <a16:creationId xmlns:a16="http://schemas.microsoft.com/office/drawing/2014/main" id="{E5284688-FAFB-4F47-A075-B6F99D469E6D}"/>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3" name="Freeform 149">
                  <a:extLst>
                    <a:ext uri="{FF2B5EF4-FFF2-40B4-BE49-F238E27FC236}">
                      <a16:creationId xmlns:a16="http://schemas.microsoft.com/office/drawing/2014/main" id="{7AC1416E-C71B-4667-B13D-16D37CDF0CD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4" name="Freeform 150">
                  <a:extLst>
                    <a:ext uri="{FF2B5EF4-FFF2-40B4-BE49-F238E27FC236}">
                      <a16:creationId xmlns:a16="http://schemas.microsoft.com/office/drawing/2014/main" id="{881CC692-04BC-4631-9F93-27CED0CCBCF8}"/>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5" name="Freeform 151">
                  <a:extLst>
                    <a:ext uri="{FF2B5EF4-FFF2-40B4-BE49-F238E27FC236}">
                      <a16:creationId xmlns:a16="http://schemas.microsoft.com/office/drawing/2014/main" id="{5DD52A91-40C0-4FEA-95EA-D6488DD62413}"/>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6" name="Freeform 152">
                  <a:extLst>
                    <a:ext uri="{FF2B5EF4-FFF2-40B4-BE49-F238E27FC236}">
                      <a16:creationId xmlns:a16="http://schemas.microsoft.com/office/drawing/2014/main" id="{149503B9-204E-4FEF-B4F0-87A532AF698E}"/>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7" name="Freeform 153">
                  <a:extLst>
                    <a:ext uri="{FF2B5EF4-FFF2-40B4-BE49-F238E27FC236}">
                      <a16:creationId xmlns:a16="http://schemas.microsoft.com/office/drawing/2014/main" id="{2F756D1F-7357-4196-A1AA-4F654F08FE29}"/>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8" name="Freeform 154">
                  <a:extLst>
                    <a:ext uri="{FF2B5EF4-FFF2-40B4-BE49-F238E27FC236}">
                      <a16:creationId xmlns:a16="http://schemas.microsoft.com/office/drawing/2014/main" id="{718E1D8D-DF81-4DA0-B7EC-08DC12CFAEA7}"/>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39" name="Freeform 155">
                  <a:extLst>
                    <a:ext uri="{FF2B5EF4-FFF2-40B4-BE49-F238E27FC236}">
                      <a16:creationId xmlns:a16="http://schemas.microsoft.com/office/drawing/2014/main" id="{20E331CE-1EA5-461C-90D1-6862591B7968}"/>
                    </a:ext>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0" name="Freeform 156">
                  <a:extLst>
                    <a:ext uri="{FF2B5EF4-FFF2-40B4-BE49-F238E27FC236}">
                      <a16:creationId xmlns:a16="http://schemas.microsoft.com/office/drawing/2014/main" id="{33C73029-62F2-48F8-95E2-A7C88EAEB350}"/>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1" name="Freeform 157">
                  <a:extLst>
                    <a:ext uri="{FF2B5EF4-FFF2-40B4-BE49-F238E27FC236}">
                      <a16:creationId xmlns:a16="http://schemas.microsoft.com/office/drawing/2014/main" id="{C2A8AAA8-04F8-49FF-AAC3-2E3DE77EE1BB}"/>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2" name="Freeform 158">
                  <a:extLst>
                    <a:ext uri="{FF2B5EF4-FFF2-40B4-BE49-F238E27FC236}">
                      <a16:creationId xmlns:a16="http://schemas.microsoft.com/office/drawing/2014/main" id="{65AD4409-1CCA-4D14-82C7-37D00DE5ADBC}"/>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3" name="Freeform 159">
                  <a:extLst>
                    <a:ext uri="{FF2B5EF4-FFF2-40B4-BE49-F238E27FC236}">
                      <a16:creationId xmlns:a16="http://schemas.microsoft.com/office/drawing/2014/main" id="{E7B95CA0-9AEB-46F1-9EAD-95978EB57C9B}"/>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4" name="Freeform 160">
                  <a:extLst>
                    <a:ext uri="{FF2B5EF4-FFF2-40B4-BE49-F238E27FC236}">
                      <a16:creationId xmlns:a16="http://schemas.microsoft.com/office/drawing/2014/main" id="{CDBD71AF-9ABD-4583-9A6F-94E81AD8AB2B}"/>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5" name="Freeform 161">
                  <a:extLst>
                    <a:ext uri="{FF2B5EF4-FFF2-40B4-BE49-F238E27FC236}">
                      <a16:creationId xmlns:a16="http://schemas.microsoft.com/office/drawing/2014/main" id="{9756E606-0C8F-4400-AC4B-06B6B6760334}"/>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6" name="Freeform 162">
                  <a:extLst>
                    <a:ext uri="{FF2B5EF4-FFF2-40B4-BE49-F238E27FC236}">
                      <a16:creationId xmlns:a16="http://schemas.microsoft.com/office/drawing/2014/main" id="{E7518FB5-EB9B-46C5-B190-9C46316909D0}"/>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7" name="Freeform 163">
                  <a:extLst>
                    <a:ext uri="{FF2B5EF4-FFF2-40B4-BE49-F238E27FC236}">
                      <a16:creationId xmlns:a16="http://schemas.microsoft.com/office/drawing/2014/main" id="{8735CDB4-2B46-47B7-BD00-683CB1D59627}"/>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8" name="Freeform 164">
                  <a:extLst>
                    <a:ext uri="{FF2B5EF4-FFF2-40B4-BE49-F238E27FC236}">
                      <a16:creationId xmlns:a16="http://schemas.microsoft.com/office/drawing/2014/main" id="{2D1F57C8-6109-41BD-8AE4-546BAE0F85B6}"/>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49" name="Freeform 165">
                  <a:extLst>
                    <a:ext uri="{FF2B5EF4-FFF2-40B4-BE49-F238E27FC236}">
                      <a16:creationId xmlns:a16="http://schemas.microsoft.com/office/drawing/2014/main" id="{54189D74-9D58-4757-8B78-6C9A266F0B49}"/>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50" name="Freeform 166">
                  <a:extLst>
                    <a:ext uri="{FF2B5EF4-FFF2-40B4-BE49-F238E27FC236}">
                      <a16:creationId xmlns:a16="http://schemas.microsoft.com/office/drawing/2014/main" id="{D7340762-AEEE-4D34-A124-AAE2D16BAFFD}"/>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51" name="Freeform 167">
                  <a:extLst>
                    <a:ext uri="{FF2B5EF4-FFF2-40B4-BE49-F238E27FC236}">
                      <a16:creationId xmlns:a16="http://schemas.microsoft.com/office/drawing/2014/main" id="{3CAB6F66-90EB-4E7A-B5F8-C44975E1CBD4}"/>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52" name="Freeform 168">
                  <a:extLst>
                    <a:ext uri="{FF2B5EF4-FFF2-40B4-BE49-F238E27FC236}">
                      <a16:creationId xmlns:a16="http://schemas.microsoft.com/office/drawing/2014/main" id="{22A1D1EB-15FD-439D-ADD4-DD9EF0D5FD67}"/>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nvGrpSpPr>
              <p:cNvPr id="332" name="Group 484">
                <a:extLst>
                  <a:ext uri="{FF2B5EF4-FFF2-40B4-BE49-F238E27FC236}">
                    <a16:creationId xmlns:a16="http://schemas.microsoft.com/office/drawing/2014/main" id="{A4E918B0-9B36-4B91-A245-512752464EA3}"/>
                  </a:ext>
                </a:extLst>
              </p:cNvPr>
              <p:cNvGrpSpPr/>
              <p:nvPr/>
            </p:nvGrpSpPr>
            <p:grpSpPr>
              <a:xfrm rot="15155533" flipH="1">
                <a:off x="1114059" y="1803071"/>
                <a:ext cx="2159193" cy="2610180"/>
                <a:chOff x="6326188" y="1654175"/>
                <a:chExt cx="2192337" cy="2967038"/>
              </a:xfrm>
              <a:solidFill>
                <a:schemeClr val="bg2">
                  <a:lumMod val="75000"/>
                </a:schemeClr>
              </a:solidFill>
            </p:grpSpPr>
            <p:sp>
              <p:nvSpPr>
                <p:cNvPr id="374" name="Freeform 129">
                  <a:extLst>
                    <a:ext uri="{FF2B5EF4-FFF2-40B4-BE49-F238E27FC236}">
                      <a16:creationId xmlns:a16="http://schemas.microsoft.com/office/drawing/2014/main" id="{6278D670-85D3-4373-8CC6-4BB1D2493982}"/>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5" name="Freeform 130">
                  <a:extLst>
                    <a:ext uri="{FF2B5EF4-FFF2-40B4-BE49-F238E27FC236}">
                      <a16:creationId xmlns:a16="http://schemas.microsoft.com/office/drawing/2014/main" id="{E7E86FE4-2D17-4235-9DEF-1D3B8F9A575D}"/>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6" name="Freeform 131">
                  <a:extLst>
                    <a:ext uri="{FF2B5EF4-FFF2-40B4-BE49-F238E27FC236}">
                      <a16:creationId xmlns:a16="http://schemas.microsoft.com/office/drawing/2014/main" id="{FD7BC5F0-2C70-4C0C-9FB1-83057FE1E667}"/>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7" name="Freeform 132">
                  <a:extLst>
                    <a:ext uri="{FF2B5EF4-FFF2-40B4-BE49-F238E27FC236}">
                      <a16:creationId xmlns:a16="http://schemas.microsoft.com/office/drawing/2014/main" id="{2CDE5430-C478-4290-A132-7411B28D03D4}"/>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8" name="Freeform 133">
                  <a:extLst>
                    <a:ext uri="{FF2B5EF4-FFF2-40B4-BE49-F238E27FC236}">
                      <a16:creationId xmlns:a16="http://schemas.microsoft.com/office/drawing/2014/main" id="{EF916648-FCD5-4A2A-A691-18992C67797B}"/>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9" name="Freeform 134">
                  <a:extLst>
                    <a:ext uri="{FF2B5EF4-FFF2-40B4-BE49-F238E27FC236}">
                      <a16:creationId xmlns:a16="http://schemas.microsoft.com/office/drawing/2014/main" id="{D84DE78B-CE1E-41B1-B555-036CBF45BF62}"/>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0" name="Freeform 135">
                  <a:extLst>
                    <a:ext uri="{FF2B5EF4-FFF2-40B4-BE49-F238E27FC236}">
                      <a16:creationId xmlns:a16="http://schemas.microsoft.com/office/drawing/2014/main" id="{3E212180-C88F-431E-BE11-880BA7336185}"/>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1" name="Freeform 136">
                  <a:extLst>
                    <a:ext uri="{FF2B5EF4-FFF2-40B4-BE49-F238E27FC236}">
                      <a16:creationId xmlns:a16="http://schemas.microsoft.com/office/drawing/2014/main" id="{823A5E9A-2964-4121-93C1-598B4EC609F7}"/>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2" name="Freeform 137">
                  <a:extLst>
                    <a:ext uri="{FF2B5EF4-FFF2-40B4-BE49-F238E27FC236}">
                      <a16:creationId xmlns:a16="http://schemas.microsoft.com/office/drawing/2014/main" id="{1ABCF11B-4A40-4950-8FB6-EFFDF12B3732}"/>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3" name="Freeform 138">
                  <a:extLst>
                    <a:ext uri="{FF2B5EF4-FFF2-40B4-BE49-F238E27FC236}">
                      <a16:creationId xmlns:a16="http://schemas.microsoft.com/office/drawing/2014/main" id="{9BACB66A-ECFD-44F6-9A27-DC315A02DD1E}"/>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4" name="Freeform 139">
                  <a:extLst>
                    <a:ext uri="{FF2B5EF4-FFF2-40B4-BE49-F238E27FC236}">
                      <a16:creationId xmlns:a16="http://schemas.microsoft.com/office/drawing/2014/main" id="{A3DCF1ED-D947-4B71-83D0-62BD34B2023E}"/>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5" name="Freeform 140">
                  <a:extLst>
                    <a:ext uri="{FF2B5EF4-FFF2-40B4-BE49-F238E27FC236}">
                      <a16:creationId xmlns:a16="http://schemas.microsoft.com/office/drawing/2014/main" id="{6096CF2F-D974-4B3C-A6A0-A070B9B85CD4}"/>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6" name="Freeform 141">
                  <a:extLst>
                    <a:ext uri="{FF2B5EF4-FFF2-40B4-BE49-F238E27FC236}">
                      <a16:creationId xmlns:a16="http://schemas.microsoft.com/office/drawing/2014/main" id="{3ED05F3C-E59C-476E-B0A9-08DC3D696165}"/>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7" name="Freeform 142">
                  <a:extLst>
                    <a:ext uri="{FF2B5EF4-FFF2-40B4-BE49-F238E27FC236}">
                      <a16:creationId xmlns:a16="http://schemas.microsoft.com/office/drawing/2014/main" id="{BDB349DF-112E-45EE-966F-7B21824A64DF}"/>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8" name="Freeform 143">
                  <a:extLst>
                    <a:ext uri="{FF2B5EF4-FFF2-40B4-BE49-F238E27FC236}">
                      <a16:creationId xmlns:a16="http://schemas.microsoft.com/office/drawing/2014/main" id="{575C7A27-F816-47CF-B07E-C5CD17E8F03E}"/>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89" name="Rectangle 144">
                  <a:extLst>
                    <a:ext uri="{FF2B5EF4-FFF2-40B4-BE49-F238E27FC236}">
                      <a16:creationId xmlns:a16="http://schemas.microsoft.com/office/drawing/2014/main" id="{1AC2789D-B753-452F-B1C9-103430EBFE56}"/>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0" name="Freeform 145">
                  <a:extLst>
                    <a:ext uri="{FF2B5EF4-FFF2-40B4-BE49-F238E27FC236}">
                      <a16:creationId xmlns:a16="http://schemas.microsoft.com/office/drawing/2014/main" id="{D4CA7D11-7AD7-45AA-BB1E-A1E381B3D713}"/>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1" name="Freeform 146">
                  <a:extLst>
                    <a:ext uri="{FF2B5EF4-FFF2-40B4-BE49-F238E27FC236}">
                      <a16:creationId xmlns:a16="http://schemas.microsoft.com/office/drawing/2014/main" id="{3BBCB8E4-E870-4DA3-9761-216105EC7452}"/>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2" name="Freeform 147">
                  <a:extLst>
                    <a:ext uri="{FF2B5EF4-FFF2-40B4-BE49-F238E27FC236}">
                      <a16:creationId xmlns:a16="http://schemas.microsoft.com/office/drawing/2014/main" id="{70234B1F-EFED-480A-AF32-E4ED2DD70570}"/>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3" name="Freeform 148">
                  <a:extLst>
                    <a:ext uri="{FF2B5EF4-FFF2-40B4-BE49-F238E27FC236}">
                      <a16:creationId xmlns:a16="http://schemas.microsoft.com/office/drawing/2014/main" id="{BEB097F4-7A19-499A-A5B3-081FC28859C5}"/>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4" name="Freeform 149">
                  <a:extLst>
                    <a:ext uri="{FF2B5EF4-FFF2-40B4-BE49-F238E27FC236}">
                      <a16:creationId xmlns:a16="http://schemas.microsoft.com/office/drawing/2014/main" id="{9D80BB21-263F-4DAB-83F1-3DA96E10E595}"/>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5" name="Freeform 150">
                  <a:extLst>
                    <a:ext uri="{FF2B5EF4-FFF2-40B4-BE49-F238E27FC236}">
                      <a16:creationId xmlns:a16="http://schemas.microsoft.com/office/drawing/2014/main" id="{AE17E43E-E352-4A71-A095-D6EFAE2FE52A}"/>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6" name="Freeform 151">
                  <a:extLst>
                    <a:ext uri="{FF2B5EF4-FFF2-40B4-BE49-F238E27FC236}">
                      <a16:creationId xmlns:a16="http://schemas.microsoft.com/office/drawing/2014/main" id="{5794016F-EA1C-4365-B52A-1DB5ECB3CD9C}"/>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7" name="Freeform 152">
                  <a:extLst>
                    <a:ext uri="{FF2B5EF4-FFF2-40B4-BE49-F238E27FC236}">
                      <a16:creationId xmlns:a16="http://schemas.microsoft.com/office/drawing/2014/main" id="{62E713DB-1C27-49F2-A840-B200C9138378}"/>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8" name="Freeform 153">
                  <a:extLst>
                    <a:ext uri="{FF2B5EF4-FFF2-40B4-BE49-F238E27FC236}">
                      <a16:creationId xmlns:a16="http://schemas.microsoft.com/office/drawing/2014/main" id="{EBC5F1A9-50C0-4666-A9E1-2A6211347123}"/>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99" name="Freeform 154">
                  <a:extLst>
                    <a:ext uri="{FF2B5EF4-FFF2-40B4-BE49-F238E27FC236}">
                      <a16:creationId xmlns:a16="http://schemas.microsoft.com/office/drawing/2014/main" id="{F8EE567D-46FA-41C4-A60C-45B4126D8123}"/>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0" name="Freeform 156">
                  <a:extLst>
                    <a:ext uri="{FF2B5EF4-FFF2-40B4-BE49-F238E27FC236}">
                      <a16:creationId xmlns:a16="http://schemas.microsoft.com/office/drawing/2014/main" id="{E7AB2AB2-9D01-4B8F-9FB5-A77EB03D39AF}"/>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1" name="Freeform 157">
                  <a:extLst>
                    <a:ext uri="{FF2B5EF4-FFF2-40B4-BE49-F238E27FC236}">
                      <a16:creationId xmlns:a16="http://schemas.microsoft.com/office/drawing/2014/main" id="{2957FE92-7EB6-494B-86EB-6820C0D31801}"/>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2" name="Freeform 158">
                  <a:extLst>
                    <a:ext uri="{FF2B5EF4-FFF2-40B4-BE49-F238E27FC236}">
                      <a16:creationId xmlns:a16="http://schemas.microsoft.com/office/drawing/2014/main" id="{DD1A1478-B671-48B5-A24F-BDB162F81D48}"/>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3" name="Freeform 159">
                  <a:extLst>
                    <a:ext uri="{FF2B5EF4-FFF2-40B4-BE49-F238E27FC236}">
                      <a16:creationId xmlns:a16="http://schemas.microsoft.com/office/drawing/2014/main" id="{66D5FF9B-1293-450E-B512-D87111682608}"/>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4" name="Freeform 160">
                  <a:extLst>
                    <a:ext uri="{FF2B5EF4-FFF2-40B4-BE49-F238E27FC236}">
                      <a16:creationId xmlns:a16="http://schemas.microsoft.com/office/drawing/2014/main" id="{DDFC155F-7CBE-4B0E-B3A5-5C37B982B65A}"/>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5" name="Freeform 161">
                  <a:extLst>
                    <a:ext uri="{FF2B5EF4-FFF2-40B4-BE49-F238E27FC236}">
                      <a16:creationId xmlns:a16="http://schemas.microsoft.com/office/drawing/2014/main" id="{7BEA3C20-6A34-4992-B906-156090A07E15}"/>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6" name="Freeform 162">
                  <a:extLst>
                    <a:ext uri="{FF2B5EF4-FFF2-40B4-BE49-F238E27FC236}">
                      <a16:creationId xmlns:a16="http://schemas.microsoft.com/office/drawing/2014/main" id="{A2A84C9F-8701-4EB2-8B71-6B070651BF18}"/>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7" name="Freeform 163">
                  <a:extLst>
                    <a:ext uri="{FF2B5EF4-FFF2-40B4-BE49-F238E27FC236}">
                      <a16:creationId xmlns:a16="http://schemas.microsoft.com/office/drawing/2014/main" id="{D574E165-C37B-4B8E-98FD-3EE62AC5A0F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8" name="Freeform 164">
                  <a:extLst>
                    <a:ext uri="{FF2B5EF4-FFF2-40B4-BE49-F238E27FC236}">
                      <a16:creationId xmlns:a16="http://schemas.microsoft.com/office/drawing/2014/main" id="{90DB30C0-9447-4D95-B11E-6007220C1489}"/>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09" name="Freeform 165">
                  <a:extLst>
                    <a:ext uri="{FF2B5EF4-FFF2-40B4-BE49-F238E27FC236}">
                      <a16:creationId xmlns:a16="http://schemas.microsoft.com/office/drawing/2014/main" id="{C333B17B-7977-4604-8FA5-0EFF238F3D83}"/>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0" name="Freeform 166">
                  <a:extLst>
                    <a:ext uri="{FF2B5EF4-FFF2-40B4-BE49-F238E27FC236}">
                      <a16:creationId xmlns:a16="http://schemas.microsoft.com/office/drawing/2014/main" id="{B238A753-BDAC-4FF5-A5FC-0649922B5DDE}"/>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1" name="Freeform 167">
                  <a:extLst>
                    <a:ext uri="{FF2B5EF4-FFF2-40B4-BE49-F238E27FC236}">
                      <a16:creationId xmlns:a16="http://schemas.microsoft.com/office/drawing/2014/main" id="{4E3954AD-7D79-4F6C-8B08-DF21473C150B}"/>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412" name="Freeform 168">
                  <a:extLst>
                    <a:ext uri="{FF2B5EF4-FFF2-40B4-BE49-F238E27FC236}">
                      <a16:creationId xmlns:a16="http://schemas.microsoft.com/office/drawing/2014/main" id="{19594DB0-BDD4-4321-BCE7-86A6E021F5FA}"/>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nvGrpSpPr>
              <p:cNvPr id="333" name="Group 485">
                <a:extLst>
                  <a:ext uri="{FF2B5EF4-FFF2-40B4-BE49-F238E27FC236}">
                    <a16:creationId xmlns:a16="http://schemas.microsoft.com/office/drawing/2014/main" id="{24AE9D02-6D27-4041-BB6B-D18165BDC75C}"/>
                  </a:ext>
                </a:extLst>
              </p:cNvPr>
              <p:cNvGrpSpPr/>
              <p:nvPr/>
            </p:nvGrpSpPr>
            <p:grpSpPr>
              <a:xfrm rot="15155533" flipH="1">
                <a:off x="1264410" y="1845476"/>
                <a:ext cx="2259435" cy="2728193"/>
                <a:chOff x="6224407" y="1520027"/>
                <a:chExt cx="2294118" cy="3101186"/>
              </a:xfrm>
              <a:solidFill>
                <a:schemeClr val="bg2">
                  <a:lumMod val="75000"/>
                </a:schemeClr>
              </a:solidFill>
            </p:grpSpPr>
            <p:sp>
              <p:nvSpPr>
                <p:cNvPr id="334" name="Freeform 129">
                  <a:extLst>
                    <a:ext uri="{FF2B5EF4-FFF2-40B4-BE49-F238E27FC236}">
                      <a16:creationId xmlns:a16="http://schemas.microsoft.com/office/drawing/2014/main" id="{D12B3215-4CFF-48D3-A980-1AFAA0A654CE}"/>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5" name="Freeform 130">
                  <a:extLst>
                    <a:ext uri="{FF2B5EF4-FFF2-40B4-BE49-F238E27FC236}">
                      <a16:creationId xmlns:a16="http://schemas.microsoft.com/office/drawing/2014/main" id="{69A935B7-C1ED-4D7B-A825-2D2836366D10}"/>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6" name="Freeform 131">
                  <a:extLst>
                    <a:ext uri="{FF2B5EF4-FFF2-40B4-BE49-F238E27FC236}">
                      <a16:creationId xmlns:a16="http://schemas.microsoft.com/office/drawing/2014/main" id="{2E75DCD5-71B2-40E6-B7FA-BB2FB5B7A822}"/>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7" name="Freeform 132">
                  <a:extLst>
                    <a:ext uri="{FF2B5EF4-FFF2-40B4-BE49-F238E27FC236}">
                      <a16:creationId xmlns:a16="http://schemas.microsoft.com/office/drawing/2014/main" id="{6FD3FBC8-FADD-4900-818C-B94F023EEC5E}"/>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8" name="Freeform 133">
                  <a:extLst>
                    <a:ext uri="{FF2B5EF4-FFF2-40B4-BE49-F238E27FC236}">
                      <a16:creationId xmlns:a16="http://schemas.microsoft.com/office/drawing/2014/main" id="{C8FC71E2-20FB-45D3-9434-211470347774}"/>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9" name="Freeform 134">
                  <a:extLst>
                    <a:ext uri="{FF2B5EF4-FFF2-40B4-BE49-F238E27FC236}">
                      <a16:creationId xmlns:a16="http://schemas.microsoft.com/office/drawing/2014/main" id="{95E790A8-699A-4DF4-B380-8191691E4D7D}"/>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0" name="Freeform 135">
                  <a:extLst>
                    <a:ext uri="{FF2B5EF4-FFF2-40B4-BE49-F238E27FC236}">
                      <a16:creationId xmlns:a16="http://schemas.microsoft.com/office/drawing/2014/main" id="{CF5B8E1B-4452-4667-86E0-AB4E8609EE16}"/>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1" name="Freeform 136">
                  <a:extLst>
                    <a:ext uri="{FF2B5EF4-FFF2-40B4-BE49-F238E27FC236}">
                      <a16:creationId xmlns:a16="http://schemas.microsoft.com/office/drawing/2014/main" id="{7AC8461F-8059-41F6-B9AB-7DE2FC7C6D4E}"/>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2" name="Freeform 137">
                  <a:extLst>
                    <a:ext uri="{FF2B5EF4-FFF2-40B4-BE49-F238E27FC236}">
                      <a16:creationId xmlns:a16="http://schemas.microsoft.com/office/drawing/2014/main" id="{84FE4D17-ABDB-402B-9CDE-B10735C2470F}"/>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3" name="Freeform 138">
                  <a:extLst>
                    <a:ext uri="{FF2B5EF4-FFF2-40B4-BE49-F238E27FC236}">
                      <a16:creationId xmlns:a16="http://schemas.microsoft.com/office/drawing/2014/main" id="{6E41D500-0416-4F42-B046-BFB6928288F5}"/>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4" name="Freeform 139">
                  <a:extLst>
                    <a:ext uri="{FF2B5EF4-FFF2-40B4-BE49-F238E27FC236}">
                      <a16:creationId xmlns:a16="http://schemas.microsoft.com/office/drawing/2014/main" id="{0FA502F5-1D8D-4830-978E-587F82310E5F}"/>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5" name="Freeform 140">
                  <a:extLst>
                    <a:ext uri="{FF2B5EF4-FFF2-40B4-BE49-F238E27FC236}">
                      <a16:creationId xmlns:a16="http://schemas.microsoft.com/office/drawing/2014/main" id="{203329C3-774B-4FF7-ACC8-9EECD4CE24B8}"/>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6" name="Freeform 141">
                  <a:extLst>
                    <a:ext uri="{FF2B5EF4-FFF2-40B4-BE49-F238E27FC236}">
                      <a16:creationId xmlns:a16="http://schemas.microsoft.com/office/drawing/2014/main" id="{F15356AE-F81B-4180-9A46-E8D38A6A71CA}"/>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7" name="Freeform 142">
                  <a:extLst>
                    <a:ext uri="{FF2B5EF4-FFF2-40B4-BE49-F238E27FC236}">
                      <a16:creationId xmlns:a16="http://schemas.microsoft.com/office/drawing/2014/main" id="{6FD86C82-BC36-43C4-B890-272A9DEB1E29}"/>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8" name="Freeform 143">
                  <a:extLst>
                    <a:ext uri="{FF2B5EF4-FFF2-40B4-BE49-F238E27FC236}">
                      <a16:creationId xmlns:a16="http://schemas.microsoft.com/office/drawing/2014/main" id="{917F8437-5169-43F7-A634-6BC5F0F607FF}"/>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49" name="Rectangle 144">
                  <a:extLst>
                    <a:ext uri="{FF2B5EF4-FFF2-40B4-BE49-F238E27FC236}">
                      <a16:creationId xmlns:a16="http://schemas.microsoft.com/office/drawing/2014/main" id="{0B2C1C65-DDC7-4764-9BFD-26F7C8D77670}"/>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0" name="Freeform 145">
                  <a:extLst>
                    <a:ext uri="{FF2B5EF4-FFF2-40B4-BE49-F238E27FC236}">
                      <a16:creationId xmlns:a16="http://schemas.microsoft.com/office/drawing/2014/main" id="{283641E6-9181-462B-8F4C-9E5D9E8180D1}"/>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1" name="Freeform 146">
                  <a:extLst>
                    <a:ext uri="{FF2B5EF4-FFF2-40B4-BE49-F238E27FC236}">
                      <a16:creationId xmlns:a16="http://schemas.microsoft.com/office/drawing/2014/main" id="{2C35CE04-9BA1-48A1-9534-62F7ABB74E1F}"/>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2" name="Freeform 147">
                  <a:extLst>
                    <a:ext uri="{FF2B5EF4-FFF2-40B4-BE49-F238E27FC236}">
                      <a16:creationId xmlns:a16="http://schemas.microsoft.com/office/drawing/2014/main" id="{E6469337-B411-4008-9453-953DD0A216FA}"/>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3" name="Freeform 148">
                  <a:extLst>
                    <a:ext uri="{FF2B5EF4-FFF2-40B4-BE49-F238E27FC236}">
                      <a16:creationId xmlns:a16="http://schemas.microsoft.com/office/drawing/2014/main" id="{FC30000D-A428-4222-8061-24B0A100E257}"/>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4" name="Freeform 149">
                  <a:extLst>
                    <a:ext uri="{FF2B5EF4-FFF2-40B4-BE49-F238E27FC236}">
                      <a16:creationId xmlns:a16="http://schemas.microsoft.com/office/drawing/2014/main" id="{CC209201-C263-4658-B954-AC71536FC14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5" name="Freeform 150">
                  <a:extLst>
                    <a:ext uri="{FF2B5EF4-FFF2-40B4-BE49-F238E27FC236}">
                      <a16:creationId xmlns:a16="http://schemas.microsoft.com/office/drawing/2014/main" id="{105B4AA1-501C-430B-A1B0-1A24C45C67B2}"/>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6" name="Freeform 151">
                  <a:extLst>
                    <a:ext uri="{FF2B5EF4-FFF2-40B4-BE49-F238E27FC236}">
                      <a16:creationId xmlns:a16="http://schemas.microsoft.com/office/drawing/2014/main" id="{CD1FAAFB-5809-4A10-AD90-567067423A84}"/>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7" name="Freeform 152">
                  <a:extLst>
                    <a:ext uri="{FF2B5EF4-FFF2-40B4-BE49-F238E27FC236}">
                      <a16:creationId xmlns:a16="http://schemas.microsoft.com/office/drawing/2014/main" id="{06FDFACE-2953-406B-AEB5-7C2582265635}"/>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8" name="Freeform 153">
                  <a:extLst>
                    <a:ext uri="{FF2B5EF4-FFF2-40B4-BE49-F238E27FC236}">
                      <a16:creationId xmlns:a16="http://schemas.microsoft.com/office/drawing/2014/main" id="{E272E329-5A53-4A6F-84E4-731D5AD98DE1}"/>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59" name="Freeform 154">
                  <a:extLst>
                    <a:ext uri="{FF2B5EF4-FFF2-40B4-BE49-F238E27FC236}">
                      <a16:creationId xmlns:a16="http://schemas.microsoft.com/office/drawing/2014/main" id="{1ED73018-1730-4241-8A1E-F15314900756}"/>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0" name="Freeform 155">
                  <a:extLst>
                    <a:ext uri="{FF2B5EF4-FFF2-40B4-BE49-F238E27FC236}">
                      <a16:creationId xmlns:a16="http://schemas.microsoft.com/office/drawing/2014/main" id="{600137B3-42CC-47EF-BED7-A227F0715A66}"/>
                    </a:ext>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1" name="Freeform 156">
                  <a:extLst>
                    <a:ext uri="{FF2B5EF4-FFF2-40B4-BE49-F238E27FC236}">
                      <a16:creationId xmlns:a16="http://schemas.microsoft.com/office/drawing/2014/main" id="{4A44D516-1C2C-41CB-BC73-CE794273B778}"/>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2" name="Freeform 157">
                  <a:extLst>
                    <a:ext uri="{FF2B5EF4-FFF2-40B4-BE49-F238E27FC236}">
                      <a16:creationId xmlns:a16="http://schemas.microsoft.com/office/drawing/2014/main" id="{6A470198-A757-42CF-8899-43161FD20B9E}"/>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3" name="Freeform 158">
                  <a:extLst>
                    <a:ext uri="{FF2B5EF4-FFF2-40B4-BE49-F238E27FC236}">
                      <a16:creationId xmlns:a16="http://schemas.microsoft.com/office/drawing/2014/main" id="{66305BBB-BA48-4620-BB92-EBBCE3DDB313}"/>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4" name="Freeform 159">
                  <a:extLst>
                    <a:ext uri="{FF2B5EF4-FFF2-40B4-BE49-F238E27FC236}">
                      <a16:creationId xmlns:a16="http://schemas.microsoft.com/office/drawing/2014/main" id="{734C59B8-0C60-4B92-AFD3-D6E3BE919C07}"/>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5" name="Freeform 160">
                  <a:extLst>
                    <a:ext uri="{FF2B5EF4-FFF2-40B4-BE49-F238E27FC236}">
                      <a16:creationId xmlns:a16="http://schemas.microsoft.com/office/drawing/2014/main" id="{60B2CC47-DCA5-4CB7-BC74-B9174A8C643E}"/>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6" name="Freeform 161">
                  <a:extLst>
                    <a:ext uri="{FF2B5EF4-FFF2-40B4-BE49-F238E27FC236}">
                      <a16:creationId xmlns:a16="http://schemas.microsoft.com/office/drawing/2014/main" id="{8B749975-6B62-415E-B511-A2AC3770378E}"/>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7" name="Freeform 162">
                  <a:extLst>
                    <a:ext uri="{FF2B5EF4-FFF2-40B4-BE49-F238E27FC236}">
                      <a16:creationId xmlns:a16="http://schemas.microsoft.com/office/drawing/2014/main" id="{3E2DF0CE-C92F-4465-99CA-E900D6B31C20}"/>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8" name="Freeform 163">
                  <a:extLst>
                    <a:ext uri="{FF2B5EF4-FFF2-40B4-BE49-F238E27FC236}">
                      <a16:creationId xmlns:a16="http://schemas.microsoft.com/office/drawing/2014/main" id="{FE3A3691-6912-4B3D-876E-5909E2407D94}"/>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69" name="Freeform 164">
                  <a:extLst>
                    <a:ext uri="{FF2B5EF4-FFF2-40B4-BE49-F238E27FC236}">
                      <a16:creationId xmlns:a16="http://schemas.microsoft.com/office/drawing/2014/main" id="{C6BACCFF-E3C5-4E01-AC56-75ABE5A41B02}"/>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0" name="Freeform 165">
                  <a:extLst>
                    <a:ext uri="{FF2B5EF4-FFF2-40B4-BE49-F238E27FC236}">
                      <a16:creationId xmlns:a16="http://schemas.microsoft.com/office/drawing/2014/main" id="{CB0F2EB8-400F-478F-A2AF-4B199E27B184}"/>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1" name="Freeform 166">
                  <a:extLst>
                    <a:ext uri="{FF2B5EF4-FFF2-40B4-BE49-F238E27FC236}">
                      <a16:creationId xmlns:a16="http://schemas.microsoft.com/office/drawing/2014/main" id="{12F7D112-0DF0-4C2C-96D5-378047ED672C}"/>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2" name="Freeform 167">
                  <a:extLst>
                    <a:ext uri="{FF2B5EF4-FFF2-40B4-BE49-F238E27FC236}">
                      <a16:creationId xmlns:a16="http://schemas.microsoft.com/office/drawing/2014/main" id="{92EBDB82-DAD7-4F6F-86E6-35DC01757DC8}"/>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73" name="Freeform 168">
                  <a:extLst>
                    <a:ext uri="{FF2B5EF4-FFF2-40B4-BE49-F238E27FC236}">
                      <a16:creationId xmlns:a16="http://schemas.microsoft.com/office/drawing/2014/main" id="{D5865C92-F4F4-4BC3-A019-52220A875309}"/>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grpSp>
        <p:grpSp>
          <p:nvGrpSpPr>
            <p:cNvPr id="310" name="Group 462">
              <a:extLst>
                <a:ext uri="{FF2B5EF4-FFF2-40B4-BE49-F238E27FC236}">
                  <a16:creationId xmlns:a16="http://schemas.microsoft.com/office/drawing/2014/main" id="{63193101-65AB-42B5-9353-CD6B1F21A461}"/>
                </a:ext>
              </a:extLst>
            </p:cNvPr>
            <p:cNvGrpSpPr/>
            <p:nvPr/>
          </p:nvGrpSpPr>
          <p:grpSpPr>
            <a:xfrm rot="20793037" flipH="1">
              <a:off x="4187885" y="1132856"/>
              <a:ext cx="1173031" cy="1178761"/>
              <a:chOff x="4391028" y="1189038"/>
              <a:chExt cx="1952622" cy="1962150"/>
            </a:xfrm>
          </p:grpSpPr>
          <p:sp>
            <p:nvSpPr>
              <p:cNvPr id="312" name="Freeform 6">
                <a:extLst>
                  <a:ext uri="{FF2B5EF4-FFF2-40B4-BE49-F238E27FC236}">
                    <a16:creationId xmlns:a16="http://schemas.microsoft.com/office/drawing/2014/main" id="{81BD4E4E-45BF-4709-981C-9EF556C9FFC9}"/>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3" name="Freeform 7">
                <a:extLst>
                  <a:ext uri="{FF2B5EF4-FFF2-40B4-BE49-F238E27FC236}">
                    <a16:creationId xmlns:a16="http://schemas.microsoft.com/office/drawing/2014/main" id="{81160450-35EB-48D4-B541-EF9789B8B741}"/>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4" name="Freeform 8">
                <a:extLst>
                  <a:ext uri="{FF2B5EF4-FFF2-40B4-BE49-F238E27FC236}">
                    <a16:creationId xmlns:a16="http://schemas.microsoft.com/office/drawing/2014/main" id="{B6484665-1874-4FF3-B367-94AB4ACADAEA}"/>
                  </a:ext>
                </a:extLst>
              </p:cNvPr>
              <p:cNvSpPr>
                <a:spLocks/>
              </p:cNvSpPr>
              <p:nvPr/>
            </p:nvSpPr>
            <p:spPr bwMode="auto">
              <a:xfrm>
                <a:off x="4391028" y="1874836"/>
                <a:ext cx="1284288" cy="1276352"/>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5" name="Freeform 10">
                <a:extLst>
                  <a:ext uri="{FF2B5EF4-FFF2-40B4-BE49-F238E27FC236}">
                    <a16:creationId xmlns:a16="http://schemas.microsoft.com/office/drawing/2014/main" id="{66FC1B0B-92B1-4AB8-9B9C-0B34D45C2BEC}"/>
                  </a:ext>
                </a:extLst>
              </p:cNvPr>
              <p:cNvSpPr>
                <a:spLocks/>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6" name="Freeform 11">
                <a:extLst>
                  <a:ext uri="{FF2B5EF4-FFF2-40B4-BE49-F238E27FC236}">
                    <a16:creationId xmlns:a16="http://schemas.microsoft.com/office/drawing/2014/main" id="{92921508-7616-41AA-B4B4-A79D09619E40}"/>
                  </a:ext>
                </a:extLst>
              </p:cNvPr>
              <p:cNvSpPr>
                <a:spLocks/>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7" name="Freeform 12">
                <a:extLst>
                  <a:ext uri="{FF2B5EF4-FFF2-40B4-BE49-F238E27FC236}">
                    <a16:creationId xmlns:a16="http://schemas.microsoft.com/office/drawing/2014/main" id="{4F1F24DD-AD14-4526-8400-D049E9DF595E}"/>
                  </a:ext>
                </a:extLst>
              </p:cNvPr>
              <p:cNvSpPr>
                <a:spLocks/>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8" name="Freeform 23">
                <a:extLst>
                  <a:ext uri="{FF2B5EF4-FFF2-40B4-BE49-F238E27FC236}">
                    <a16:creationId xmlns:a16="http://schemas.microsoft.com/office/drawing/2014/main" id="{90C8067D-9076-4D96-A09C-2D64DC2DA4AB}"/>
                  </a:ext>
                </a:extLst>
              </p:cNvPr>
              <p:cNvSpPr>
                <a:spLocks/>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rgbClr val="4CC1BA"/>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19" name="Freeform 31">
                <a:extLst>
                  <a:ext uri="{FF2B5EF4-FFF2-40B4-BE49-F238E27FC236}">
                    <a16:creationId xmlns:a16="http://schemas.microsoft.com/office/drawing/2014/main" id="{2F32B98D-5C99-4CF6-BBBB-CA2EF497257D}"/>
                  </a:ext>
                </a:extLst>
              </p:cNvPr>
              <p:cNvSpPr>
                <a:spLocks/>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0" name="Oval 32">
                <a:extLst>
                  <a:ext uri="{FF2B5EF4-FFF2-40B4-BE49-F238E27FC236}">
                    <a16:creationId xmlns:a16="http://schemas.microsoft.com/office/drawing/2014/main" id="{9DBAB430-C4C7-4A7D-8B53-E9E08FA42343}"/>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1" name="Freeform 33">
                <a:extLst>
                  <a:ext uri="{FF2B5EF4-FFF2-40B4-BE49-F238E27FC236}">
                    <a16:creationId xmlns:a16="http://schemas.microsoft.com/office/drawing/2014/main" id="{1BB3CE6D-02A8-434C-9769-89640FC0E08F}"/>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2" name="Oval 34">
                <a:extLst>
                  <a:ext uri="{FF2B5EF4-FFF2-40B4-BE49-F238E27FC236}">
                    <a16:creationId xmlns:a16="http://schemas.microsoft.com/office/drawing/2014/main" id="{E52F47EB-08FF-493A-B14B-C4F7E5ADF575}"/>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3" name="Freeform 35">
                <a:extLst>
                  <a:ext uri="{FF2B5EF4-FFF2-40B4-BE49-F238E27FC236}">
                    <a16:creationId xmlns:a16="http://schemas.microsoft.com/office/drawing/2014/main" id="{37E057B1-3DBC-48CE-A1DB-ABEEC2A61D6E}"/>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4" name="Freeform 36">
                <a:extLst>
                  <a:ext uri="{FF2B5EF4-FFF2-40B4-BE49-F238E27FC236}">
                    <a16:creationId xmlns:a16="http://schemas.microsoft.com/office/drawing/2014/main" id="{A01EEBAA-0A8A-436D-B424-73038264B362}"/>
                  </a:ext>
                </a:extLst>
              </p:cNvPr>
              <p:cNvSpPr>
                <a:spLocks/>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5" name="Freeform 37">
                <a:extLst>
                  <a:ext uri="{FF2B5EF4-FFF2-40B4-BE49-F238E27FC236}">
                    <a16:creationId xmlns:a16="http://schemas.microsoft.com/office/drawing/2014/main" id="{A322CA84-81E4-4B8F-8143-67783B901811}"/>
                  </a:ext>
                </a:extLst>
              </p:cNvPr>
              <p:cNvSpPr>
                <a:spLocks noEditPoints="1"/>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6" name="Freeform 38">
                <a:extLst>
                  <a:ext uri="{FF2B5EF4-FFF2-40B4-BE49-F238E27FC236}">
                    <a16:creationId xmlns:a16="http://schemas.microsoft.com/office/drawing/2014/main" id="{1E9671BB-E88C-4AFE-B18E-473ACCC7CF11}"/>
                  </a:ext>
                </a:extLst>
              </p:cNvPr>
              <p:cNvSpPr>
                <a:spLocks/>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7" name="Freeform 40">
                <a:extLst>
                  <a:ext uri="{FF2B5EF4-FFF2-40B4-BE49-F238E27FC236}">
                    <a16:creationId xmlns:a16="http://schemas.microsoft.com/office/drawing/2014/main" id="{21A56FBC-8E73-42B1-B86C-EFCD6436732E}"/>
                  </a:ext>
                </a:extLst>
              </p:cNvPr>
              <p:cNvSpPr>
                <a:spLocks/>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8" name="Freeform 41">
                <a:extLst>
                  <a:ext uri="{FF2B5EF4-FFF2-40B4-BE49-F238E27FC236}">
                    <a16:creationId xmlns:a16="http://schemas.microsoft.com/office/drawing/2014/main" id="{F563362A-6E00-4AC6-99C0-F9CCCAD206FF}"/>
                  </a:ext>
                </a:extLst>
              </p:cNvPr>
              <p:cNvSpPr>
                <a:spLocks noEditPoints="1"/>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29" name="Freeform 42">
                <a:extLst>
                  <a:ext uri="{FF2B5EF4-FFF2-40B4-BE49-F238E27FC236}">
                    <a16:creationId xmlns:a16="http://schemas.microsoft.com/office/drawing/2014/main" id="{38334A50-009E-4B82-8007-23F1D3E4C96B}"/>
                  </a:ext>
                </a:extLst>
              </p:cNvPr>
              <p:cNvSpPr>
                <a:spLocks/>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sp>
            <p:nvSpPr>
              <p:cNvPr id="330" name="Freeform 14">
                <a:extLst>
                  <a:ext uri="{FF2B5EF4-FFF2-40B4-BE49-F238E27FC236}">
                    <a16:creationId xmlns:a16="http://schemas.microsoft.com/office/drawing/2014/main" id="{34898BFD-EFDC-4ABD-B52F-3BDA5D4B1146}"/>
                  </a:ext>
                </a:extLst>
              </p:cNvPr>
              <p:cNvSpPr>
                <a:spLocks/>
              </p:cNvSpPr>
              <p:nvPr/>
            </p:nvSpPr>
            <p:spPr bwMode="auto">
              <a:xfrm>
                <a:off x="5788027" y="1203328"/>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cs typeface="+mn-ea"/>
                  <a:sym typeface="+mn-lt"/>
                </a:endParaRPr>
              </a:p>
            </p:txBody>
          </p:sp>
        </p:grpSp>
        <p:sp>
          <p:nvSpPr>
            <p:cNvPr id="311" name="Text Placeholder 3">
              <a:extLst>
                <a:ext uri="{FF2B5EF4-FFF2-40B4-BE49-F238E27FC236}">
                  <a16:creationId xmlns:a16="http://schemas.microsoft.com/office/drawing/2014/main" id="{34678D29-4734-43CC-9ABD-FB44847BD992}"/>
                </a:ext>
              </a:extLst>
            </p:cNvPr>
            <p:cNvSpPr txBox="1">
              <a:spLocks/>
            </p:cNvSpPr>
            <p:nvPr/>
          </p:nvSpPr>
          <p:spPr>
            <a:xfrm>
              <a:off x="5127788" y="3510966"/>
              <a:ext cx="1231107" cy="38429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spcBef>
                  <a:spcPct val="0"/>
                </a:spcBef>
                <a:defRPr/>
              </a:pPr>
              <a:r>
                <a:rPr lang="zh-CN" altLang="en-US" sz="1800" b="0">
                  <a:solidFill>
                    <a:schemeClr val="tx1"/>
                  </a:solidFill>
                  <a:latin typeface="黑体" panose="02010609060101010101" pitchFamily="49" charset="-122"/>
                  <a:ea typeface="黑体" panose="02010609060101010101" pitchFamily="49" charset="-122"/>
                  <a:cs typeface="+mn-ea"/>
                  <a:sym typeface="+mn-lt"/>
                </a:rPr>
                <a:t>信息技术</a:t>
              </a:r>
              <a:endParaRPr lang="en-US" sz="1800" b="0" dirty="0">
                <a:solidFill>
                  <a:schemeClr val="tx1"/>
                </a:solidFill>
                <a:latin typeface="黑体" panose="02010609060101010101" pitchFamily="49" charset="-122"/>
                <a:ea typeface="黑体" panose="02010609060101010101" pitchFamily="49" charset="-122"/>
                <a:cs typeface="+mn-ea"/>
                <a:sym typeface="+mn-lt"/>
              </a:endParaRPr>
            </a:p>
          </p:txBody>
        </p:sp>
      </p:grpSp>
      <p:sp>
        <p:nvSpPr>
          <p:cNvPr id="456" name="矩形 455">
            <a:extLst>
              <a:ext uri="{FF2B5EF4-FFF2-40B4-BE49-F238E27FC236}">
                <a16:creationId xmlns:a16="http://schemas.microsoft.com/office/drawing/2014/main" id="{D64F4DAB-F70B-4C14-93B9-6AD0F02BD7C8}"/>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57" name="关于我们">
            <a:extLst>
              <a:ext uri="{FF2B5EF4-FFF2-40B4-BE49-F238E27FC236}">
                <a16:creationId xmlns:a16="http://schemas.microsoft.com/office/drawing/2014/main" id="{45E41758-546E-4045-B296-1F2881E5FA83}"/>
              </a:ext>
            </a:extLst>
          </p:cNvPr>
          <p:cNvSpPr/>
          <p:nvPr/>
        </p:nvSpPr>
        <p:spPr>
          <a:xfrm>
            <a:off x="107155" y="334566"/>
            <a:ext cx="8857333"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3.2</a:t>
            </a:r>
            <a:r>
              <a:rPr lang="zh-CN" altLang="en-US" sz="2100">
                <a:solidFill>
                  <a:schemeClr val="accent1"/>
                </a:solidFill>
                <a:latin typeface="华文中宋" panose="02010600040101010101" pitchFamily="2" charset="-122"/>
                <a:ea typeface="华文中宋" panose="02010600040101010101" pitchFamily="2" charset="-122"/>
              </a:rPr>
              <a:t> 以“七一”重要讲话精神为指引持续推进党史学习教育走深走实走心</a:t>
            </a:r>
          </a:p>
        </p:txBody>
      </p:sp>
      <p:cxnSp>
        <p:nvCxnSpPr>
          <p:cNvPr id="463" name="直接连接符 462">
            <a:extLst>
              <a:ext uri="{FF2B5EF4-FFF2-40B4-BE49-F238E27FC236}">
                <a16:creationId xmlns:a16="http://schemas.microsoft.com/office/drawing/2014/main" id="{E7F14C36-A027-4BCE-A0EE-0B406D7A46DE}"/>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464" name="arrow_游标">
            <a:extLst>
              <a:ext uri="{FF2B5EF4-FFF2-40B4-BE49-F238E27FC236}">
                <a16:creationId xmlns:a16="http://schemas.microsoft.com/office/drawing/2014/main" id="{BB724D1F-4879-40AC-AD81-E023B94C4487}"/>
              </a:ext>
            </a:extLst>
          </p:cNvPr>
          <p:cNvGrpSpPr>
            <a:grpSpLocks noChangeAspect="1"/>
          </p:cNvGrpSpPr>
          <p:nvPr/>
        </p:nvGrpSpPr>
        <p:grpSpPr>
          <a:xfrm rot="10800000" flipH="1">
            <a:off x="1391649" y="2739876"/>
            <a:ext cx="155163" cy="155163"/>
            <a:chOff x="510977" y="1676698"/>
            <a:chExt cx="174686" cy="174686"/>
          </a:xfrm>
          <a:solidFill>
            <a:schemeClr val="bg1"/>
          </a:solidFill>
        </p:grpSpPr>
        <p:sp>
          <p:nvSpPr>
            <p:cNvPr id="465" name="椭圆 464">
              <a:extLst>
                <a:ext uri="{FF2B5EF4-FFF2-40B4-BE49-F238E27FC236}">
                  <a16:creationId xmlns:a16="http://schemas.microsoft.com/office/drawing/2014/main" id="{A4293CCE-79F8-4D7B-91A7-EB63B779857C}"/>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466" name="直接连接符 465">
              <a:extLst>
                <a:ext uri="{FF2B5EF4-FFF2-40B4-BE49-F238E27FC236}">
                  <a16:creationId xmlns:a16="http://schemas.microsoft.com/office/drawing/2014/main" id="{840EBE30-5362-452A-B1AA-37EF277492B0}"/>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接连接符 466">
              <a:extLst>
                <a:ext uri="{FF2B5EF4-FFF2-40B4-BE49-F238E27FC236}">
                  <a16:creationId xmlns:a16="http://schemas.microsoft.com/office/drawing/2014/main" id="{41D126B8-DA02-45C1-978D-E08B8B46CA09}"/>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接连接符 467">
              <a:extLst>
                <a:ext uri="{FF2B5EF4-FFF2-40B4-BE49-F238E27FC236}">
                  <a16:creationId xmlns:a16="http://schemas.microsoft.com/office/drawing/2014/main" id="{1D4A814C-CA87-40EF-A262-0F318896AE67}"/>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0" name="文本框 469">
            <a:extLst>
              <a:ext uri="{FF2B5EF4-FFF2-40B4-BE49-F238E27FC236}">
                <a16:creationId xmlns:a16="http://schemas.microsoft.com/office/drawing/2014/main" id="{402109A8-BD0E-458F-89E4-DC608C93048E}"/>
              </a:ext>
            </a:extLst>
          </p:cNvPr>
          <p:cNvSpPr txBox="1"/>
          <p:nvPr/>
        </p:nvSpPr>
        <p:spPr>
          <a:xfrm>
            <a:off x="1670700" y="3464638"/>
            <a:ext cx="3803878" cy="989310"/>
          </a:xfrm>
          <a:prstGeom prst="rect">
            <a:avLst/>
          </a:prstGeom>
          <a:noFill/>
        </p:spPr>
        <p:txBody>
          <a:bodyPr wrap="square">
            <a:spAutoFit/>
          </a:bodyPr>
          <a:lstStyle/>
          <a:p>
            <a:pPr marL="171450" indent="-171450">
              <a:lnSpc>
                <a:spcPct val="150000"/>
              </a:lnSpc>
              <a:buFont typeface="Wingdings" panose="05000000000000000000" pitchFamily="2" charset="2"/>
              <a:buChar char="u"/>
            </a:pPr>
            <a:r>
              <a:rPr lang="zh-CN" altLang="en-US" sz="1000">
                <a:solidFill>
                  <a:schemeClr val="accent3"/>
                </a:solidFill>
                <a:cs typeface="+mn-ea"/>
              </a:rPr>
              <a:t>高校建设党史教育官网，如内蒙古民族大学、陕西师范大学等。浙江理工大学</a:t>
            </a:r>
            <a:r>
              <a:rPr lang="en-US" altLang="zh-CN" sz="1000">
                <a:solidFill>
                  <a:schemeClr val="accent3"/>
                </a:solidFill>
                <a:cs typeface="+mn-ea"/>
              </a:rPr>
              <a:t>2021</a:t>
            </a:r>
            <a:r>
              <a:rPr lang="zh-CN" altLang="en-US" sz="1000">
                <a:solidFill>
                  <a:schemeClr val="accent3"/>
                </a:solidFill>
                <a:cs typeface="+mn-ea"/>
              </a:rPr>
              <a:t>级起需要修读至少一门“四史”课。</a:t>
            </a:r>
          </a:p>
          <a:p>
            <a:pPr marL="171450" indent="-171450">
              <a:lnSpc>
                <a:spcPct val="150000"/>
              </a:lnSpc>
              <a:buFont typeface="Wingdings" panose="05000000000000000000" pitchFamily="2" charset="2"/>
              <a:buChar char="u"/>
            </a:pPr>
            <a:r>
              <a:rPr lang="zh-CN" altLang="en-US" sz="1000">
                <a:solidFill>
                  <a:srgbClr val="666666"/>
                </a:solidFill>
                <a:latin typeface="Arial" panose="020B0604020202020204" pitchFamily="34" charset="0"/>
              </a:rPr>
              <a:t>习近平总书记在党史学习教育动员大会上强调指出：“抓好青少年学习教育，让红色基因、革命薪火代代传承。”</a:t>
            </a:r>
            <a:endParaRPr lang="zh-CN" altLang="en-US" sz="1000">
              <a:solidFill>
                <a:schemeClr val="tx1">
                  <a:lumMod val="50000"/>
                  <a:lumOff val="50000"/>
                </a:schemeClr>
              </a:solidFill>
            </a:endParaRPr>
          </a:p>
        </p:txBody>
      </p:sp>
      <p:sp>
        <p:nvSpPr>
          <p:cNvPr id="471" name="Freeform 12">
            <a:extLst>
              <a:ext uri="{FF2B5EF4-FFF2-40B4-BE49-F238E27FC236}">
                <a16:creationId xmlns:a16="http://schemas.microsoft.com/office/drawing/2014/main" id="{F1C80D1A-1E68-44A0-B967-349D8877943B}"/>
              </a:ext>
            </a:extLst>
          </p:cNvPr>
          <p:cNvSpPr>
            <a:spLocks noEditPoints="1"/>
          </p:cNvSpPr>
          <p:nvPr/>
        </p:nvSpPr>
        <p:spPr bwMode="auto">
          <a:xfrm>
            <a:off x="6996459" y="2717752"/>
            <a:ext cx="365206" cy="366025"/>
          </a:xfrm>
          <a:custGeom>
            <a:avLst/>
            <a:gdLst>
              <a:gd name="T0" fmla="*/ 485 w 485"/>
              <a:gd name="T1" fmla="*/ 490 h 503"/>
              <a:gd name="T2" fmla="*/ 14 w 485"/>
              <a:gd name="T3" fmla="*/ 503 h 503"/>
              <a:gd name="T4" fmla="*/ 0 w 485"/>
              <a:gd name="T5" fmla="*/ 489 h 503"/>
              <a:gd name="T6" fmla="*/ 471 w 485"/>
              <a:gd name="T7" fmla="*/ 476 h 503"/>
              <a:gd name="T8" fmla="*/ 17 w 485"/>
              <a:gd name="T9" fmla="*/ 439 h 503"/>
              <a:gd name="T10" fmla="*/ 31 w 485"/>
              <a:gd name="T11" fmla="*/ 453 h 503"/>
              <a:gd name="T12" fmla="*/ 468 w 485"/>
              <a:gd name="T13" fmla="*/ 440 h 503"/>
              <a:gd name="T14" fmla="*/ 454 w 485"/>
              <a:gd name="T15" fmla="*/ 426 h 503"/>
              <a:gd name="T16" fmla="*/ 17 w 485"/>
              <a:gd name="T17" fmla="*/ 439 h 503"/>
              <a:gd name="T18" fmla="*/ 21 w 485"/>
              <a:gd name="T19" fmla="*/ 134 h 503"/>
              <a:gd name="T20" fmla="*/ 247 w 485"/>
              <a:gd name="T21" fmla="*/ 1 h 503"/>
              <a:gd name="T22" fmla="*/ 474 w 485"/>
              <a:gd name="T23" fmla="*/ 153 h 503"/>
              <a:gd name="T24" fmla="*/ 25 w 485"/>
              <a:gd name="T25" fmla="*/ 164 h 503"/>
              <a:gd name="T26" fmla="*/ 211 w 485"/>
              <a:gd name="T27" fmla="*/ 91 h 503"/>
              <a:gd name="T28" fmla="*/ 274 w 485"/>
              <a:gd name="T29" fmla="*/ 91 h 503"/>
              <a:gd name="T30" fmla="*/ 211 w 485"/>
              <a:gd name="T31" fmla="*/ 91 h 503"/>
              <a:gd name="T32" fmla="*/ 52 w 485"/>
              <a:gd name="T33" fmla="*/ 385 h 503"/>
              <a:gd name="T34" fmla="*/ 69 w 485"/>
              <a:gd name="T35" fmla="*/ 399 h 503"/>
              <a:gd name="T36" fmla="*/ 147 w 485"/>
              <a:gd name="T37" fmla="*/ 385 h 503"/>
              <a:gd name="T38" fmla="*/ 134 w 485"/>
              <a:gd name="T39" fmla="*/ 371 h 503"/>
              <a:gd name="T40" fmla="*/ 129 w 485"/>
              <a:gd name="T41" fmla="*/ 218 h 503"/>
              <a:gd name="T42" fmla="*/ 147 w 485"/>
              <a:gd name="T43" fmla="*/ 205 h 503"/>
              <a:gd name="T44" fmla="*/ 136 w 485"/>
              <a:gd name="T45" fmla="*/ 191 h 503"/>
              <a:gd name="T46" fmla="*/ 52 w 485"/>
              <a:gd name="T47" fmla="*/ 204 h 503"/>
              <a:gd name="T48" fmla="*/ 66 w 485"/>
              <a:gd name="T49" fmla="*/ 218 h 503"/>
              <a:gd name="T50" fmla="*/ 69 w 485"/>
              <a:gd name="T51" fmla="*/ 371 h 503"/>
              <a:gd name="T52" fmla="*/ 209 w 485"/>
              <a:gd name="T53" fmla="*/ 371 h 503"/>
              <a:gd name="T54" fmla="*/ 195 w 485"/>
              <a:gd name="T55" fmla="*/ 385 h 503"/>
              <a:gd name="T56" fmla="*/ 276 w 485"/>
              <a:gd name="T57" fmla="*/ 399 h 503"/>
              <a:gd name="T58" fmla="*/ 290 w 485"/>
              <a:gd name="T59" fmla="*/ 385 h 503"/>
              <a:gd name="T60" fmla="*/ 272 w 485"/>
              <a:gd name="T61" fmla="*/ 371 h 503"/>
              <a:gd name="T62" fmla="*/ 276 w 485"/>
              <a:gd name="T63" fmla="*/ 218 h 503"/>
              <a:gd name="T64" fmla="*/ 290 w 485"/>
              <a:gd name="T65" fmla="*/ 204 h 503"/>
              <a:gd name="T66" fmla="*/ 211 w 485"/>
              <a:gd name="T67" fmla="*/ 191 h 503"/>
              <a:gd name="T68" fmla="*/ 195 w 485"/>
              <a:gd name="T69" fmla="*/ 205 h 503"/>
              <a:gd name="T70" fmla="*/ 212 w 485"/>
              <a:gd name="T71" fmla="*/ 218 h 503"/>
              <a:gd name="T72" fmla="*/ 209 w 485"/>
              <a:gd name="T73" fmla="*/ 371 h 503"/>
              <a:gd name="T74" fmla="*/ 338 w 485"/>
              <a:gd name="T75" fmla="*/ 385 h 503"/>
              <a:gd name="T76" fmla="*/ 354 w 485"/>
              <a:gd name="T77" fmla="*/ 399 h 503"/>
              <a:gd name="T78" fmla="*/ 433 w 485"/>
              <a:gd name="T79" fmla="*/ 385 h 503"/>
              <a:gd name="T80" fmla="*/ 419 w 485"/>
              <a:gd name="T81" fmla="*/ 371 h 503"/>
              <a:gd name="T82" fmla="*/ 415 w 485"/>
              <a:gd name="T83" fmla="*/ 218 h 503"/>
              <a:gd name="T84" fmla="*/ 433 w 485"/>
              <a:gd name="T85" fmla="*/ 205 h 503"/>
              <a:gd name="T86" fmla="*/ 422 w 485"/>
              <a:gd name="T87" fmla="*/ 191 h 503"/>
              <a:gd name="T88" fmla="*/ 338 w 485"/>
              <a:gd name="T89" fmla="*/ 204 h 503"/>
              <a:gd name="T90" fmla="*/ 351 w 485"/>
              <a:gd name="T91" fmla="*/ 218 h 503"/>
              <a:gd name="T92" fmla="*/ 354 w 485"/>
              <a:gd name="T93" fmla="*/ 37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5" h="502">
                <a:moveTo>
                  <a:pt x="485" y="489"/>
                </a:moveTo>
                <a:cubicBezTo>
                  <a:pt x="485" y="490"/>
                  <a:pt x="485" y="490"/>
                  <a:pt x="485" y="490"/>
                </a:cubicBezTo>
                <a:cubicBezTo>
                  <a:pt x="485" y="497"/>
                  <a:pt x="479" y="503"/>
                  <a:pt x="471" y="503"/>
                </a:cubicBezTo>
                <a:cubicBezTo>
                  <a:pt x="14" y="503"/>
                  <a:pt x="14" y="503"/>
                  <a:pt x="14" y="503"/>
                </a:cubicBezTo>
                <a:cubicBezTo>
                  <a:pt x="6" y="503"/>
                  <a:pt x="0" y="497"/>
                  <a:pt x="0" y="490"/>
                </a:cubicBezTo>
                <a:cubicBezTo>
                  <a:pt x="0" y="489"/>
                  <a:pt x="0" y="489"/>
                  <a:pt x="0" y="489"/>
                </a:cubicBezTo>
                <a:cubicBezTo>
                  <a:pt x="0" y="482"/>
                  <a:pt x="6" y="476"/>
                  <a:pt x="14" y="476"/>
                </a:cubicBezTo>
                <a:cubicBezTo>
                  <a:pt x="471" y="476"/>
                  <a:pt x="471" y="476"/>
                  <a:pt x="471" y="476"/>
                </a:cubicBezTo>
                <a:cubicBezTo>
                  <a:pt x="479" y="476"/>
                  <a:pt x="485" y="482"/>
                  <a:pt x="485" y="489"/>
                </a:cubicBezTo>
                <a:close/>
                <a:moveTo>
                  <a:pt x="17" y="439"/>
                </a:moveTo>
                <a:cubicBezTo>
                  <a:pt x="17" y="440"/>
                  <a:pt x="17" y="440"/>
                  <a:pt x="17" y="440"/>
                </a:cubicBezTo>
                <a:cubicBezTo>
                  <a:pt x="17" y="447"/>
                  <a:pt x="23" y="453"/>
                  <a:pt x="31" y="453"/>
                </a:cubicBezTo>
                <a:cubicBezTo>
                  <a:pt x="454" y="453"/>
                  <a:pt x="454" y="453"/>
                  <a:pt x="454" y="453"/>
                </a:cubicBezTo>
                <a:cubicBezTo>
                  <a:pt x="462" y="453"/>
                  <a:pt x="468" y="447"/>
                  <a:pt x="468" y="440"/>
                </a:cubicBezTo>
                <a:cubicBezTo>
                  <a:pt x="468" y="439"/>
                  <a:pt x="468" y="439"/>
                  <a:pt x="468" y="439"/>
                </a:cubicBezTo>
                <a:cubicBezTo>
                  <a:pt x="468" y="432"/>
                  <a:pt x="462" y="426"/>
                  <a:pt x="454" y="426"/>
                </a:cubicBezTo>
                <a:cubicBezTo>
                  <a:pt x="31" y="426"/>
                  <a:pt x="31" y="426"/>
                  <a:pt x="31" y="426"/>
                </a:cubicBezTo>
                <a:cubicBezTo>
                  <a:pt x="23" y="426"/>
                  <a:pt x="17" y="432"/>
                  <a:pt x="17" y="439"/>
                </a:cubicBezTo>
                <a:close/>
                <a:moveTo>
                  <a:pt x="11" y="153"/>
                </a:moveTo>
                <a:cubicBezTo>
                  <a:pt x="10" y="147"/>
                  <a:pt x="9" y="141"/>
                  <a:pt x="21" y="134"/>
                </a:cubicBezTo>
                <a:cubicBezTo>
                  <a:pt x="32" y="127"/>
                  <a:pt x="238" y="1"/>
                  <a:pt x="238" y="1"/>
                </a:cubicBezTo>
                <a:cubicBezTo>
                  <a:pt x="241" y="0"/>
                  <a:pt x="244" y="0"/>
                  <a:pt x="247" y="1"/>
                </a:cubicBezTo>
                <a:cubicBezTo>
                  <a:pt x="247" y="1"/>
                  <a:pt x="455" y="128"/>
                  <a:pt x="464" y="134"/>
                </a:cubicBezTo>
                <a:cubicBezTo>
                  <a:pt x="474" y="140"/>
                  <a:pt x="475" y="147"/>
                  <a:pt x="474" y="153"/>
                </a:cubicBezTo>
                <a:cubicBezTo>
                  <a:pt x="473" y="159"/>
                  <a:pt x="467" y="164"/>
                  <a:pt x="460" y="164"/>
                </a:cubicBezTo>
                <a:cubicBezTo>
                  <a:pt x="25" y="164"/>
                  <a:pt x="25" y="164"/>
                  <a:pt x="25" y="164"/>
                </a:cubicBezTo>
                <a:cubicBezTo>
                  <a:pt x="18" y="164"/>
                  <a:pt x="12" y="159"/>
                  <a:pt x="11" y="153"/>
                </a:cubicBezTo>
                <a:close/>
                <a:moveTo>
                  <a:pt x="211" y="91"/>
                </a:moveTo>
                <a:cubicBezTo>
                  <a:pt x="211" y="108"/>
                  <a:pt x="225" y="122"/>
                  <a:pt x="243" y="122"/>
                </a:cubicBezTo>
                <a:cubicBezTo>
                  <a:pt x="260" y="122"/>
                  <a:pt x="274" y="108"/>
                  <a:pt x="274" y="91"/>
                </a:cubicBezTo>
                <a:cubicBezTo>
                  <a:pt x="274" y="74"/>
                  <a:pt x="260" y="59"/>
                  <a:pt x="243" y="59"/>
                </a:cubicBezTo>
                <a:cubicBezTo>
                  <a:pt x="225" y="59"/>
                  <a:pt x="211" y="74"/>
                  <a:pt x="211" y="91"/>
                </a:cubicBezTo>
                <a:close/>
                <a:moveTo>
                  <a:pt x="66" y="371"/>
                </a:moveTo>
                <a:cubicBezTo>
                  <a:pt x="58" y="371"/>
                  <a:pt x="52" y="377"/>
                  <a:pt x="52" y="385"/>
                </a:cubicBezTo>
                <a:cubicBezTo>
                  <a:pt x="52" y="385"/>
                  <a:pt x="52" y="385"/>
                  <a:pt x="52" y="385"/>
                </a:cubicBezTo>
                <a:cubicBezTo>
                  <a:pt x="52" y="393"/>
                  <a:pt x="61" y="399"/>
                  <a:pt x="69" y="399"/>
                </a:cubicBezTo>
                <a:cubicBezTo>
                  <a:pt x="134" y="399"/>
                  <a:pt x="134" y="399"/>
                  <a:pt x="134" y="399"/>
                </a:cubicBezTo>
                <a:cubicBezTo>
                  <a:pt x="141" y="399"/>
                  <a:pt x="147" y="393"/>
                  <a:pt x="147" y="385"/>
                </a:cubicBezTo>
                <a:cubicBezTo>
                  <a:pt x="147" y="385"/>
                  <a:pt x="147" y="385"/>
                  <a:pt x="147" y="385"/>
                </a:cubicBezTo>
                <a:cubicBezTo>
                  <a:pt x="147" y="377"/>
                  <a:pt x="141" y="371"/>
                  <a:pt x="134" y="371"/>
                </a:cubicBezTo>
                <a:cubicBezTo>
                  <a:pt x="129" y="371"/>
                  <a:pt x="129" y="371"/>
                  <a:pt x="129" y="371"/>
                </a:cubicBezTo>
                <a:cubicBezTo>
                  <a:pt x="129" y="218"/>
                  <a:pt x="129" y="218"/>
                  <a:pt x="129" y="218"/>
                </a:cubicBezTo>
                <a:cubicBezTo>
                  <a:pt x="134" y="218"/>
                  <a:pt x="134" y="218"/>
                  <a:pt x="134" y="218"/>
                </a:cubicBezTo>
                <a:cubicBezTo>
                  <a:pt x="141" y="218"/>
                  <a:pt x="147" y="212"/>
                  <a:pt x="147" y="205"/>
                </a:cubicBezTo>
                <a:cubicBezTo>
                  <a:pt x="147" y="204"/>
                  <a:pt x="147" y="204"/>
                  <a:pt x="147" y="204"/>
                </a:cubicBezTo>
                <a:cubicBezTo>
                  <a:pt x="147" y="197"/>
                  <a:pt x="141" y="191"/>
                  <a:pt x="136" y="191"/>
                </a:cubicBezTo>
                <a:cubicBezTo>
                  <a:pt x="69" y="191"/>
                  <a:pt x="69" y="191"/>
                  <a:pt x="69" y="191"/>
                </a:cubicBezTo>
                <a:cubicBezTo>
                  <a:pt x="58" y="191"/>
                  <a:pt x="52" y="197"/>
                  <a:pt x="52" y="204"/>
                </a:cubicBezTo>
                <a:cubicBezTo>
                  <a:pt x="52" y="205"/>
                  <a:pt x="52" y="205"/>
                  <a:pt x="52" y="205"/>
                </a:cubicBezTo>
                <a:cubicBezTo>
                  <a:pt x="52" y="212"/>
                  <a:pt x="58" y="218"/>
                  <a:pt x="66" y="218"/>
                </a:cubicBezTo>
                <a:cubicBezTo>
                  <a:pt x="69" y="218"/>
                  <a:pt x="69" y="218"/>
                  <a:pt x="69" y="218"/>
                </a:cubicBezTo>
                <a:cubicBezTo>
                  <a:pt x="69" y="371"/>
                  <a:pt x="69" y="371"/>
                  <a:pt x="69" y="371"/>
                </a:cubicBezTo>
                <a:lnTo>
                  <a:pt x="66" y="371"/>
                </a:lnTo>
                <a:close/>
                <a:moveTo>
                  <a:pt x="209" y="371"/>
                </a:moveTo>
                <a:cubicBezTo>
                  <a:pt x="201" y="371"/>
                  <a:pt x="195" y="377"/>
                  <a:pt x="195" y="385"/>
                </a:cubicBezTo>
                <a:cubicBezTo>
                  <a:pt x="195" y="385"/>
                  <a:pt x="195" y="385"/>
                  <a:pt x="195" y="385"/>
                </a:cubicBezTo>
                <a:cubicBezTo>
                  <a:pt x="195" y="393"/>
                  <a:pt x="204" y="399"/>
                  <a:pt x="211" y="399"/>
                </a:cubicBezTo>
                <a:cubicBezTo>
                  <a:pt x="276" y="399"/>
                  <a:pt x="276" y="399"/>
                  <a:pt x="276" y="399"/>
                </a:cubicBezTo>
                <a:cubicBezTo>
                  <a:pt x="284" y="399"/>
                  <a:pt x="290" y="393"/>
                  <a:pt x="290" y="385"/>
                </a:cubicBezTo>
                <a:cubicBezTo>
                  <a:pt x="290" y="385"/>
                  <a:pt x="290" y="385"/>
                  <a:pt x="290" y="385"/>
                </a:cubicBezTo>
                <a:cubicBezTo>
                  <a:pt x="290" y="377"/>
                  <a:pt x="284" y="371"/>
                  <a:pt x="276" y="371"/>
                </a:cubicBezTo>
                <a:cubicBezTo>
                  <a:pt x="272" y="371"/>
                  <a:pt x="272" y="371"/>
                  <a:pt x="272" y="371"/>
                </a:cubicBezTo>
                <a:cubicBezTo>
                  <a:pt x="272" y="218"/>
                  <a:pt x="272" y="218"/>
                  <a:pt x="272" y="218"/>
                </a:cubicBezTo>
                <a:cubicBezTo>
                  <a:pt x="276" y="218"/>
                  <a:pt x="276" y="218"/>
                  <a:pt x="276" y="218"/>
                </a:cubicBezTo>
                <a:cubicBezTo>
                  <a:pt x="284" y="218"/>
                  <a:pt x="290" y="212"/>
                  <a:pt x="290" y="205"/>
                </a:cubicBezTo>
                <a:cubicBezTo>
                  <a:pt x="290" y="204"/>
                  <a:pt x="290" y="204"/>
                  <a:pt x="290" y="204"/>
                </a:cubicBezTo>
                <a:cubicBezTo>
                  <a:pt x="290" y="197"/>
                  <a:pt x="284" y="191"/>
                  <a:pt x="279" y="191"/>
                </a:cubicBezTo>
                <a:cubicBezTo>
                  <a:pt x="211" y="191"/>
                  <a:pt x="211" y="191"/>
                  <a:pt x="211" y="191"/>
                </a:cubicBezTo>
                <a:cubicBezTo>
                  <a:pt x="201" y="191"/>
                  <a:pt x="195" y="197"/>
                  <a:pt x="195" y="204"/>
                </a:cubicBezTo>
                <a:cubicBezTo>
                  <a:pt x="195" y="205"/>
                  <a:pt x="195" y="205"/>
                  <a:pt x="195" y="205"/>
                </a:cubicBezTo>
                <a:cubicBezTo>
                  <a:pt x="195" y="212"/>
                  <a:pt x="201" y="218"/>
                  <a:pt x="209" y="218"/>
                </a:cubicBezTo>
                <a:cubicBezTo>
                  <a:pt x="212" y="218"/>
                  <a:pt x="212" y="218"/>
                  <a:pt x="212" y="218"/>
                </a:cubicBezTo>
                <a:cubicBezTo>
                  <a:pt x="212" y="371"/>
                  <a:pt x="212" y="371"/>
                  <a:pt x="212" y="371"/>
                </a:cubicBezTo>
                <a:lnTo>
                  <a:pt x="209" y="371"/>
                </a:lnTo>
                <a:close/>
                <a:moveTo>
                  <a:pt x="351" y="371"/>
                </a:moveTo>
                <a:cubicBezTo>
                  <a:pt x="344" y="371"/>
                  <a:pt x="338" y="377"/>
                  <a:pt x="338" y="385"/>
                </a:cubicBezTo>
                <a:cubicBezTo>
                  <a:pt x="338" y="385"/>
                  <a:pt x="338" y="385"/>
                  <a:pt x="338" y="385"/>
                </a:cubicBezTo>
                <a:cubicBezTo>
                  <a:pt x="338" y="393"/>
                  <a:pt x="347" y="399"/>
                  <a:pt x="354" y="399"/>
                </a:cubicBezTo>
                <a:cubicBezTo>
                  <a:pt x="419" y="399"/>
                  <a:pt x="419" y="399"/>
                  <a:pt x="419" y="399"/>
                </a:cubicBezTo>
                <a:cubicBezTo>
                  <a:pt x="427" y="399"/>
                  <a:pt x="433" y="393"/>
                  <a:pt x="433" y="385"/>
                </a:cubicBezTo>
                <a:cubicBezTo>
                  <a:pt x="433" y="385"/>
                  <a:pt x="433" y="385"/>
                  <a:pt x="433" y="385"/>
                </a:cubicBezTo>
                <a:cubicBezTo>
                  <a:pt x="433" y="377"/>
                  <a:pt x="427" y="371"/>
                  <a:pt x="419" y="371"/>
                </a:cubicBezTo>
                <a:cubicBezTo>
                  <a:pt x="415" y="371"/>
                  <a:pt x="415" y="371"/>
                  <a:pt x="415" y="371"/>
                </a:cubicBezTo>
                <a:cubicBezTo>
                  <a:pt x="415" y="218"/>
                  <a:pt x="415" y="218"/>
                  <a:pt x="415" y="218"/>
                </a:cubicBezTo>
                <a:cubicBezTo>
                  <a:pt x="419" y="218"/>
                  <a:pt x="419" y="218"/>
                  <a:pt x="419" y="218"/>
                </a:cubicBezTo>
                <a:cubicBezTo>
                  <a:pt x="427" y="218"/>
                  <a:pt x="433" y="212"/>
                  <a:pt x="433" y="205"/>
                </a:cubicBezTo>
                <a:cubicBezTo>
                  <a:pt x="433" y="204"/>
                  <a:pt x="433" y="204"/>
                  <a:pt x="433" y="204"/>
                </a:cubicBezTo>
                <a:cubicBezTo>
                  <a:pt x="433" y="197"/>
                  <a:pt x="427" y="191"/>
                  <a:pt x="422" y="191"/>
                </a:cubicBezTo>
                <a:cubicBezTo>
                  <a:pt x="354" y="191"/>
                  <a:pt x="354" y="191"/>
                  <a:pt x="354" y="191"/>
                </a:cubicBezTo>
                <a:cubicBezTo>
                  <a:pt x="344" y="191"/>
                  <a:pt x="338" y="197"/>
                  <a:pt x="338" y="204"/>
                </a:cubicBezTo>
                <a:cubicBezTo>
                  <a:pt x="338" y="205"/>
                  <a:pt x="338" y="205"/>
                  <a:pt x="338" y="205"/>
                </a:cubicBezTo>
                <a:cubicBezTo>
                  <a:pt x="338" y="212"/>
                  <a:pt x="344" y="218"/>
                  <a:pt x="351" y="218"/>
                </a:cubicBezTo>
                <a:cubicBezTo>
                  <a:pt x="354" y="218"/>
                  <a:pt x="354" y="218"/>
                  <a:pt x="354" y="218"/>
                </a:cubicBezTo>
                <a:cubicBezTo>
                  <a:pt x="354" y="371"/>
                  <a:pt x="354" y="371"/>
                  <a:pt x="354" y="371"/>
                </a:cubicBezTo>
                <a:lnTo>
                  <a:pt x="351" y="371"/>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469" name="title_2">
            <a:extLst>
              <a:ext uri="{FF2B5EF4-FFF2-40B4-BE49-F238E27FC236}">
                <a16:creationId xmlns:a16="http://schemas.microsoft.com/office/drawing/2014/main" id="{E26B8860-1C3D-4109-8CE4-9F8D50C64AB2}"/>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472" name="title_3">
            <a:extLst>
              <a:ext uri="{FF2B5EF4-FFF2-40B4-BE49-F238E27FC236}">
                <a16:creationId xmlns:a16="http://schemas.microsoft.com/office/drawing/2014/main" id="{27BB899D-30D9-4A46-8392-C742E2D80151}"/>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473" name="title_4">
            <a:extLst>
              <a:ext uri="{FF2B5EF4-FFF2-40B4-BE49-F238E27FC236}">
                <a16:creationId xmlns:a16="http://schemas.microsoft.com/office/drawing/2014/main" id="{03560947-405F-4D87-A909-9445C153F9A8}"/>
              </a:ext>
            </a:extLst>
          </p:cNvPr>
          <p:cNvSpPr/>
          <p:nvPr/>
        </p:nvSpPr>
        <p:spPr>
          <a:xfrm>
            <a:off x="165965" y="2635963"/>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分析思考</a:t>
            </a:r>
            <a:endParaRPr lang="en-US" altLang="zh-CN" sz="1600" kern="0">
              <a:solidFill>
                <a:schemeClr val="bg1"/>
              </a:solidFill>
              <a:latin typeface="黑体" panose="02010609060101010101" pitchFamily="49" charset="-122"/>
              <a:ea typeface="黑体" panose="02010609060101010101" pitchFamily="49" charset="-122"/>
            </a:endParaRPr>
          </a:p>
        </p:txBody>
      </p:sp>
      <p:sp>
        <p:nvSpPr>
          <p:cNvPr id="474" name="title_5">
            <a:extLst>
              <a:ext uri="{FF2B5EF4-FFF2-40B4-BE49-F238E27FC236}">
                <a16:creationId xmlns:a16="http://schemas.microsoft.com/office/drawing/2014/main" id="{B7451625-B4C2-464B-8290-8EDE30799E31}"/>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475" name="title_6">
            <a:extLst>
              <a:ext uri="{FF2B5EF4-FFF2-40B4-BE49-F238E27FC236}">
                <a16:creationId xmlns:a16="http://schemas.microsoft.com/office/drawing/2014/main" id="{EEE438D6-7B17-4A0E-A6EB-A7D1D2B71FFD}"/>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spTree>
    <p:extLst>
      <p:ext uri="{BB962C8B-B14F-4D97-AF65-F5344CB8AC3E}">
        <p14:creationId xmlns:p14="http://schemas.microsoft.com/office/powerpoint/2010/main" val="1265924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 10"/>
          <p:cNvSpPr>
            <a:spLocks noChangeArrowheads="1"/>
          </p:cNvSpPr>
          <p:nvPr/>
        </p:nvSpPr>
        <p:spPr bwMode="auto">
          <a:xfrm>
            <a:off x="4703484" y="1036280"/>
            <a:ext cx="1616869" cy="1673055"/>
          </a:xfrm>
          <a:prstGeom prst="downArrow">
            <a:avLst>
              <a:gd name="adj1" fmla="val 50000"/>
              <a:gd name="adj2" fmla="val 49992"/>
            </a:avLst>
          </a:prstGeom>
          <a:solidFill>
            <a:schemeClr val="accent2"/>
          </a:solidFill>
          <a:ln w="25400">
            <a:noFill/>
            <a:bevel/>
            <a:headEnd/>
            <a:tailEnd/>
          </a:ln>
        </p:spPr>
        <p:txBody>
          <a:bodyPr lIns="68568" tIns="34284" rIns="68568" bIns="34284" anchor="ctr"/>
          <a:lstStyle/>
          <a:p>
            <a:pPr algn="ctr"/>
            <a:endParaRPr lang="zh-CN" altLang="zh-CN">
              <a:solidFill>
                <a:srgbClr val="FFFFFF"/>
              </a:solidFill>
              <a:latin typeface="宋体" pitchFamily="2" charset="-122"/>
              <a:sym typeface="宋体" pitchFamily="2" charset="-122"/>
            </a:endParaRPr>
          </a:p>
        </p:txBody>
      </p:sp>
      <p:sp>
        <p:nvSpPr>
          <p:cNvPr id="6" name="下箭头 11"/>
          <p:cNvSpPr>
            <a:spLocks noChangeArrowheads="1"/>
          </p:cNvSpPr>
          <p:nvPr/>
        </p:nvSpPr>
        <p:spPr bwMode="auto">
          <a:xfrm flipH="1" flipV="1">
            <a:off x="4716016" y="3291830"/>
            <a:ext cx="1616869" cy="1620659"/>
          </a:xfrm>
          <a:prstGeom prst="downArrow">
            <a:avLst>
              <a:gd name="adj1" fmla="val 50000"/>
              <a:gd name="adj2" fmla="val 50004"/>
            </a:avLst>
          </a:prstGeom>
          <a:solidFill>
            <a:schemeClr val="accent1"/>
          </a:solidFill>
          <a:ln w="25400">
            <a:noFill/>
            <a:bevel/>
            <a:headEnd/>
            <a:tailEnd/>
          </a:ln>
        </p:spPr>
        <p:txBody>
          <a:bodyPr lIns="68568" tIns="34284" rIns="68568" bIns="34284" anchor="ctr"/>
          <a:lstStyle/>
          <a:p>
            <a:pPr algn="ctr"/>
            <a:endParaRPr lang="zh-CN" altLang="zh-CN">
              <a:solidFill>
                <a:srgbClr val="FFFFFF"/>
              </a:solidFill>
              <a:latin typeface="宋体" pitchFamily="2" charset="-122"/>
              <a:sym typeface="宋体" pitchFamily="2" charset="-122"/>
            </a:endParaRPr>
          </a:p>
        </p:txBody>
      </p:sp>
      <p:sp>
        <p:nvSpPr>
          <p:cNvPr id="7" name="Freeform 14"/>
          <p:cNvSpPr>
            <a:spLocks noEditPoints="1" noChangeArrowheads="1"/>
          </p:cNvSpPr>
          <p:nvPr/>
        </p:nvSpPr>
        <p:spPr bwMode="auto">
          <a:xfrm>
            <a:off x="5329187" y="4325433"/>
            <a:ext cx="376238" cy="334610"/>
          </a:xfrm>
          <a:custGeom>
            <a:avLst/>
            <a:gdLst>
              <a:gd name="T0" fmla="*/ 2147483647 w 300"/>
              <a:gd name="T1" fmla="*/ 2147483647 h 266"/>
              <a:gd name="T2" fmla="*/ 2147483647 w 300"/>
              <a:gd name="T3" fmla="*/ 2147483647 h 266"/>
              <a:gd name="T4" fmla="*/ 2147483647 w 300"/>
              <a:gd name="T5" fmla="*/ 2147483647 h 266"/>
              <a:gd name="T6" fmla="*/ 2147483647 w 300"/>
              <a:gd name="T7" fmla="*/ 2147483647 h 266"/>
              <a:gd name="T8" fmla="*/ 0 w 300"/>
              <a:gd name="T9" fmla="*/ 2147483647 h 266"/>
              <a:gd name="T10" fmla="*/ 2147483647 w 300"/>
              <a:gd name="T11" fmla="*/ 0 h 266"/>
              <a:gd name="T12" fmla="*/ 2147483647 w 300"/>
              <a:gd name="T13" fmla="*/ 2147483647 h 266"/>
              <a:gd name="T14" fmla="*/ 2147483647 w 300"/>
              <a:gd name="T15" fmla="*/ 0 h 266"/>
              <a:gd name="T16" fmla="*/ 2147483647 w 300"/>
              <a:gd name="T17" fmla="*/ 2147483647 h 266"/>
              <a:gd name="T18" fmla="*/ 2147483647 w 300"/>
              <a:gd name="T19" fmla="*/ 2147483647 h 266"/>
              <a:gd name="T20" fmla="*/ 2147483647 w 300"/>
              <a:gd name="T21" fmla="*/ 2147483647 h 266"/>
              <a:gd name="T22" fmla="*/ 2147483647 w 300"/>
              <a:gd name="T23" fmla="*/ 2147483647 h 266"/>
              <a:gd name="T24" fmla="*/ 2147483647 w 300"/>
              <a:gd name="T25" fmla="*/ 2147483647 h 266"/>
              <a:gd name="T26" fmla="*/ 2147483647 w 300"/>
              <a:gd name="T27" fmla="*/ 2147483647 h 266"/>
              <a:gd name="T28" fmla="*/ 2147483647 w 300"/>
              <a:gd name="T29" fmla="*/ 2147483647 h 266"/>
              <a:gd name="T30" fmla="*/ 2147483647 w 300"/>
              <a:gd name="T31" fmla="*/ 2147483647 h 266"/>
              <a:gd name="T32" fmla="*/ 2147483647 w 300"/>
              <a:gd name="T33" fmla="*/ 2147483647 h 266"/>
              <a:gd name="T34" fmla="*/ 2147483647 w 300"/>
              <a:gd name="T35" fmla="*/ 2147483647 h 266"/>
              <a:gd name="T36" fmla="*/ 2147483647 w 300"/>
              <a:gd name="T37" fmla="*/ 2147483647 h 266"/>
              <a:gd name="T38" fmla="*/ 2147483647 w 300"/>
              <a:gd name="T39" fmla="*/ 2147483647 h 266"/>
              <a:gd name="T40" fmla="*/ 2147483647 w 300"/>
              <a:gd name="T41" fmla="*/ 2147483647 h 266"/>
              <a:gd name="T42" fmla="*/ 2147483647 w 300"/>
              <a:gd name="T43" fmla="*/ 2147483647 h 266"/>
              <a:gd name="T44" fmla="*/ 2147483647 w 300"/>
              <a:gd name="T45" fmla="*/ 2147483647 h 266"/>
              <a:gd name="T46" fmla="*/ 2147483647 w 300"/>
              <a:gd name="T47" fmla="*/ 2147483647 h 266"/>
              <a:gd name="T48" fmla="*/ 2147483647 w 300"/>
              <a:gd name="T49" fmla="*/ 2147483647 h 266"/>
              <a:gd name="T50" fmla="*/ 2147483647 w 300"/>
              <a:gd name="T51" fmla="*/ 2147483647 h 266"/>
              <a:gd name="T52" fmla="*/ 2147483647 w 300"/>
              <a:gd name="T53" fmla="*/ 2147483647 h 266"/>
              <a:gd name="T54" fmla="*/ 2147483647 w 300"/>
              <a:gd name="T55" fmla="*/ 2147483647 h 266"/>
              <a:gd name="T56" fmla="*/ 2147483647 w 300"/>
              <a:gd name="T57" fmla="*/ 2147483647 h 266"/>
              <a:gd name="T58" fmla="*/ 2147483647 w 300"/>
              <a:gd name="T59" fmla="*/ 2147483647 h 266"/>
              <a:gd name="T60" fmla="*/ 2147483647 w 300"/>
              <a:gd name="T61" fmla="*/ 2147483647 h 266"/>
              <a:gd name="T62" fmla="*/ 2147483647 w 300"/>
              <a:gd name="T63" fmla="*/ 2147483647 h 266"/>
              <a:gd name="T64" fmla="*/ 2147483647 w 300"/>
              <a:gd name="T65" fmla="*/ 2147483647 h 266"/>
              <a:gd name="T66" fmla="*/ 2147483647 w 300"/>
              <a:gd name="T67" fmla="*/ 2147483647 h 266"/>
              <a:gd name="T68" fmla="*/ 2147483647 w 300"/>
              <a:gd name="T69" fmla="*/ 2147483647 h 266"/>
              <a:gd name="T70" fmla="*/ 2147483647 w 300"/>
              <a:gd name="T71" fmla="*/ 2147483647 h 2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0"/>
              <a:gd name="T109" fmla="*/ 0 h 266"/>
              <a:gd name="T110" fmla="*/ 300 w 300"/>
              <a:gd name="T111" fmla="*/ 266 h 2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chemeClr val="bg1"/>
          </a:solidFill>
          <a:ln w="9525">
            <a:noFill/>
            <a:bevel/>
            <a:headEnd/>
            <a:tailEnd/>
          </a:ln>
        </p:spPr>
        <p:txBody>
          <a:bodyPr lIns="62946" tIns="31474" rIns="62946" bIns="31474"/>
          <a:lstStyle/>
          <a:p>
            <a:endParaRPr lang="zh-CN" altLang="en-US"/>
          </a:p>
        </p:txBody>
      </p:sp>
      <p:pic>
        <p:nvPicPr>
          <p:cNvPr id="8" name="Picture 3" descr="C:\Users\Jonahs\Dropbox\Projects SCOTT\MEET Windows Azure\source\Background\tile-icon-bigdata.png"/>
          <p:cNvPicPr>
            <a:picLocks noChangeAspect="1" noChangeArrowheads="1"/>
          </p:cNvPicPr>
          <p:nvPr/>
        </p:nvPicPr>
        <p:blipFill>
          <a:blip r:embed="rId2" cstate="print"/>
          <a:srcRect/>
          <a:stretch>
            <a:fillRect/>
          </a:stretch>
        </p:blipFill>
        <p:spPr bwMode="auto">
          <a:xfrm>
            <a:off x="5229444" y="1273351"/>
            <a:ext cx="567333" cy="567410"/>
          </a:xfrm>
          <a:prstGeom prst="rect">
            <a:avLst/>
          </a:prstGeom>
          <a:noFill/>
          <a:ln w="9525">
            <a:noFill/>
            <a:miter lim="800000"/>
            <a:headEnd/>
            <a:tailEnd/>
          </a:ln>
        </p:spPr>
      </p:pic>
      <p:sp>
        <p:nvSpPr>
          <p:cNvPr id="9" name="TextBox 14"/>
          <p:cNvSpPr>
            <a:spLocks noChangeArrowheads="1"/>
          </p:cNvSpPr>
          <p:nvPr/>
        </p:nvSpPr>
        <p:spPr bwMode="auto">
          <a:xfrm>
            <a:off x="5188695" y="3548390"/>
            <a:ext cx="698604" cy="684791"/>
          </a:xfrm>
          <a:prstGeom prst="rect">
            <a:avLst/>
          </a:prstGeom>
          <a:noFill/>
          <a:ln w="9525">
            <a:noFill/>
            <a:miter lim="800000"/>
            <a:headEnd/>
            <a:tailEnd/>
          </a:ln>
        </p:spPr>
        <p:txBody>
          <a:bodyPr wrap="square" lIns="68568" tIns="34284" rIns="68568" bIns="34284">
            <a:spAutoFit/>
          </a:bodyPr>
          <a:lstStyle/>
          <a:p>
            <a:r>
              <a:rPr lang="zh-CN" altLang="en-US" sz="2000" b="1">
                <a:solidFill>
                  <a:schemeClr val="bg1"/>
                </a:solidFill>
                <a:latin typeface="黑体" panose="02010609060101010101" pitchFamily="49" charset="-122"/>
                <a:ea typeface="黑体" panose="02010609060101010101" pitchFamily="49" charset="-122"/>
                <a:cs typeface="方正姚体"/>
                <a:sym typeface="方正姚体"/>
              </a:rPr>
              <a:t>教育革新</a:t>
            </a:r>
            <a:endParaRPr lang="zh-CN" altLang="en-US" sz="2000" b="1" dirty="0">
              <a:solidFill>
                <a:schemeClr val="bg1"/>
              </a:solidFill>
              <a:latin typeface="黑体" panose="02010609060101010101" pitchFamily="49" charset="-122"/>
              <a:ea typeface="黑体" panose="02010609060101010101" pitchFamily="49" charset="-122"/>
              <a:cs typeface="方正姚体"/>
              <a:sym typeface="方正姚体"/>
            </a:endParaRPr>
          </a:p>
        </p:txBody>
      </p:sp>
      <p:sp>
        <p:nvSpPr>
          <p:cNvPr id="12" name="矩形 17"/>
          <p:cNvSpPr>
            <a:spLocks noChangeArrowheads="1"/>
          </p:cNvSpPr>
          <p:nvPr/>
        </p:nvSpPr>
        <p:spPr bwMode="auto">
          <a:xfrm>
            <a:off x="1989883" y="3157170"/>
            <a:ext cx="2503803" cy="715568"/>
          </a:xfrm>
          <a:prstGeom prst="rect">
            <a:avLst/>
          </a:prstGeom>
          <a:noFill/>
          <a:ln w="9525">
            <a:noFill/>
            <a:miter lim="800000"/>
            <a:headEnd/>
            <a:tailEnd/>
          </a:ln>
        </p:spPr>
        <p:txBody>
          <a:bodyPr wrap="square" lIns="68568" tIns="34284" rIns="68568" bIns="34284">
            <a:spAutoFit/>
          </a:bodyPr>
          <a:lstStyle/>
          <a:p>
            <a:r>
              <a:rPr lang="zh-CN" altLang="en-US" sz="1400" b="1">
                <a:solidFill>
                  <a:schemeClr val="tx1">
                    <a:lumMod val="65000"/>
                    <a:lumOff val="35000"/>
                  </a:schemeClr>
                </a:solidFill>
                <a:latin typeface="微软雅黑" pitchFamily="34" charset="-122"/>
                <a:ea typeface="微软雅黑" pitchFamily="34" charset="-122"/>
                <a:sym typeface="微软雅黑" pitchFamily="34" charset="-122"/>
              </a:rPr>
              <a:t>融合信息技术打造云上党史学习教育平台，“身临其境”，辅助补充学习</a:t>
            </a:r>
            <a:endParaRPr lang="zh-CN" altLang="en-US" sz="1400" b="1"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14" name="矩形 19"/>
          <p:cNvSpPr>
            <a:spLocks noChangeArrowheads="1"/>
          </p:cNvSpPr>
          <p:nvPr/>
        </p:nvSpPr>
        <p:spPr bwMode="auto">
          <a:xfrm>
            <a:off x="6131198" y="2269849"/>
            <a:ext cx="2689213" cy="715568"/>
          </a:xfrm>
          <a:prstGeom prst="rect">
            <a:avLst/>
          </a:prstGeom>
          <a:noFill/>
          <a:ln w="9525">
            <a:noFill/>
            <a:miter lim="800000"/>
            <a:headEnd/>
            <a:tailEnd/>
          </a:ln>
        </p:spPr>
        <p:txBody>
          <a:bodyPr wrap="square" lIns="68568" tIns="34284" rIns="68568" bIns="34284">
            <a:spAutoFit/>
          </a:bodyPr>
          <a:lstStyle/>
          <a:p>
            <a:r>
              <a:rPr lang="zh-CN" altLang="en-US" sz="1400" b="1">
                <a:solidFill>
                  <a:schemeClr val="tx1">
                    <a:lumMod val="65000"/>
                    <a:lumOff val="35000"/>
                  </a:schemeClr>
                </a:solidFill>
                <a:latin typeface="微软雅黑" pitchFamily="34" charset="-122"/>
                <a:ea typeface="微软雅黑" pitchFamily="34" charset="-122"/>
                <a:sym typeface="微软雅黑" pitchFamily="34" charset="-122"/>
              </a:rPr>
              <a:t>明确提出了以史为鉴、开创未来“九个必须”的根本要求</a:t>
            </a:r>
            <a:endParaRPr lang="en-US" altLang="zh-CN" sz="1400" b="1">
              <a:solidFill>
                <a:schemeClr val="tx1">
                  <a:lumMod val="65000"/>
                  <a:lumOff val="35000"/>
                </a:schemeClr>
              </a:solidFill>
              <a:latin typeface="微软雅黑" pitchFamily="34" charset="-122"/>
              <a:ea typeface="微软雅黑" pitchFamily="34" charset="-122"/>
              <a:sym typeface="微软雅黑" pitchFamily="34" charset="-122"/>
            </a:endParaRPr>
          </a:p>
          <a:p>
            <a:r>
              <a:rPr lang="zh-CN" altLang="en-US" sz="1400" b="1">
                <a:solidFill>
                  <a:schemeClr val="tx1">
                    <a:lumMod val="65000"/>
                    <a:lumOff val="35000"/>
                  </a:schemeClr>
                </a:solidFill>
                <a:latin typeface="微软雅黑" pitchFamily="34" charset="-122"/>
                <a:ea typeface="微软雅黑" pitchFamily="34" charset="-122"/>
                <a:sym typeface="微软雅黑" pitchFamily="34" charset="-122"/>
              </a:rPr>
              <a:t>向第二个百年奋斗目标迈进</a:t>
            </a:r>
            <a:endParaRPr lang="zh-CN" altLang="en-US" sz="1400" b="1"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15" name="矩形 14">
            <a:extLst>
              <a:ext uri="{FF2B5EF4-FFF2-40B4-BE49-F238E27FC236}">
                <a16:creationId xmlns:a16="http://schemas.microsoft.com/office/drawing/2014/main" id="{90AB07BF-B693-4C6C-9DB2-E6ED47C6646A}"/>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6" name="关于我们">
            <a:extLst>
              <a:ext uri="{FF2B5EF4-FFF2-40B4-BE49-F238E27FC236}">
                <a16:creationId xmlns:a16="http://schemas.microsoft.com/office/drawing/2014/main" id="{66907320-F0BF-4F02-815E-450EF3684369}"/>
              </a:ext>
            </a:extLst>
          </p:cNvPr>
          <p:cNvSpPr/>
          <p:nvPr/>
        </p:nvSpPr>
        <p:spPr>
          <a:xfrm>
            <a:off x="107155" y="334566"/>
            <a:ext cx="8353265"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3.3</a:t>
            </a:r>
            <a:r>
              <a:rPr lang="zh-CN" altLang="en-US" sz="2100">
                <a:solidFill>
                  <a:schemeClr val="accent1"/>
                </a:solidFill>
                <a:latin typeface="华文中宋" panose="02010600040101010101" pitchFamily="2" charset="-122"/>
                <a:ea typeface="华文中宋" panose="02010600040101010101" pitchFamily="2" charset="-122"/>
              </a:rPr>
              <a:t>“七一”重要讲话是以史为鉴、开创未来的党史教育创新宣言书</a:t>
            </a:r>
          </a:p>
        </p:txBody>
      </p:sp>
      <p:cxnSp>
        <p:nvCxnSpPr>
          <p:cNvPr id="25" name="直接连接符 24">
            <a:extLst>
              <a:ext uri="{FF2B5EF4-FFF2-40B4-BE49-F238E27FC236}">
                <a16:creationId xmlns:a16="http://schemas.microsoft.com/office/drawing/2014/main" id="{0FDC13AC-8342-4491-A997-6C29136B7B26}"/>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26" name="arrow_游标">
            <a:extLst>
              <a:ext uri="{FF2B5EF4-FFF2-40B4-BE49-F238E27FC236}">
                <a16:creationId xmlns:a16="http://schemas.microsoft.com/office/drawing/2014/main" id="{42AFB493-E5EB-4E34-AF8B-2D00B84C8C92}"/>
              </a:ext>
            </a:extLst>
          </p:cNvPr>
          <p:cNvGrpSpPr>
            <a:grpSpLocks noChangeAspect="1"/>
          </p:cNvGrpSpPr>
          <p:nvPr/>
        </p:nvGrpSpPr>
        <p:grpSpPr>
          <a:xfrm rot="10800000" flipH="1">
            <a:off x="1391649" y="2739876"/>
            <a:ext cx="155163" cy="155163"/>
            <a:chOff x="510977" y="1676698"/>
            <a:chExt cx="174686" cy="174686"/>
          </a:xfrm>
          <a:solidFill>
            <a:schemeClr val="bg1"/>
          </a:solidFill>
        </p:grpSpPr>
        <p:sp>
          <p:nvSpPr>
            <p:cNvPr id="27" name="椭圆 26">
              <a:extLst>
                <a:ext uri="{FF2B5EF4-FFF2-40B4-BE49-F238E27FC236}">
                  <a16:creationId xmlns:a16="http://schemas.microsoft.com/office/drawing/2014/main" id="{7E8EDBEC-D344-4FFB-A8FB-E991DCB03F7E}"/>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28" name="直接连接符 27">
              <a:extLst>
                <a:ext uri="{FF2B5EF4-FFF2-40B4-BE49-F238E27FC236}">
                  <a16:creationId xmlns:a16="http://schemas.microsoft.com/office/drawing/2014/main" id="{D8E0F703-DC52-4D3D-90E8-3CEAB71712B7}"/>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44A6779-B5B8-45A1-B953-C2B6B30AB1F3}"/>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3AFE774-4CAE-4B4F-A6CB-0A5E868D8350}"/>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TextBox 14">
            <a:extLst>
              <a:ext uri="{FF2B5EF4-FFF2-40B4-BE49-F238E27FC236}">
                <a16:creationId xmlns:a16="http://schemas.microsoft.com/office/drawing/2014/main" id="{58AC0F00-1BDE-4AE7-83C0-79786503B975}"/>
              </a:ext>
            </a:extLst>
          </p:cNvPr>
          <p:cNvSpPr>
            <a:spLocks noChangeArrowheads="1"/>
          </p:cNvSpPr>
          <p:nvPr/>
        </p:nvSpPr>
        <p:spPr bwMode="auto">
          <a:xfrm>
            <a:off x="5188693" y="1831627"/>
            <a:ext cx="698605" cy="684791"/>
          </a:xfrm>
          <a:prstGeom prst="rect">
            <a:avLst/>
          </a:prstGeom>
          <a:noFill/>
          <a:ln w="9525">
            <a:noFill/>
            <a:miter lim="800000"/>
            <a:headEnd/>
            <a:tailEnd/>
          </a:ln>
        </p:spPr>
        <p:txBody>
          <a:bodyPr wrap="square" lIns="68568" tIns="34284" rIns="68568" bIns="34284">
            <a:spAutoFit/>
          </a:bodyPr>
          <a:lstStyle/>
          <a:p>
            <a:r>
              <a:rPr lang="zh-CN" altLang="en-US" sz="2000" b="1">
                <a:solidFill>
                  <a:schemeClr val="bg1"/>
                </a:solidFill>
                <a:latin typeface="黑体" panose="02010609060101010101" pitchFamily="49" charset="-122"/>
                <a:ea typeface="黑体" panose="02010609060101010101" pitchFamily="49" charset="-122"/>
                <a:cs typeface="方正姚体"/>
                <a:sym typeface="方正姚体"/>
              </a:rPr>
              <a:t>前进方向</a:t>
            </a:r>
            <a:endParaRPr lang="zh-CN" altLang="en-US" sz="2000" b="1" dirty="0">
              <a:solidFill>
                <a:schemeClr val="bg1"/>
              </a:solidFill>
              <a:latin typeface="黑体" panose="02010609060101010101" pitchFamily="49" charset="-122"/>
              <a:ea typeface="黑体" panose="02010609060101010101" pitchFamily="49" charset="-122"/>
              <a:cs typeface="方正姚体"/>
              <a:sym typeface="方正姚体"/>
            </a:endParaRPr>
          </a:p>
        </p:txBody>
      </p:sp>
      <p:cxnSp>
        <p:nvCxnSpPr>
          <p:cNvPr id="33" name="直接连接符 32">
            <a:extLst>
              <a:ext uri="{FF2B5EF4-FFF2-40B4-BE49-F238E27FC236}">
                <a16:creationId xmlns:a16="http://schemas.microsoft.com/office/drawing/2014/main" id="{98C78394-44F9-4E1D-A967-0C1DFD073E59}"/>
              </a:ext>
            </a:extLst>
          </p:cNvPr>
          <p:cNvCxnSpPr>
            <a:cxnSpLocks/>
          </p:cNvCxnSpPr>
          <p:nvPr/>
        </p:nvCxnSpPr>
        <p:spPr>
          <a:xfrm rot="16200000">
            <a:off x="6456431" y="1551444"/>
            <a:ext cx="0" cy="698603"/>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2348BD8-03EA-4EEF-A83E-31B7A998B27C}"/>
              </a:ext>
            </a:extLst>
          </p:cNvPr>
          <p:cNvCxnSpPr>
            <a:cxnSpLocks/>
          </p:cNvCxnSpPr>
          <p:nvPr/>
        </p:nvCxnSpPr>
        <p:spPr>
          <a:xfrm rot="16200000">
            <a:off x="6656397" y="2043159"/>
            <a:ext cx="298661" cy="11"/>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826431D-648D-477D-B753-002228D55D84}"/>
              </a:ext>
            </a:extLst>
          </p:cNvPr>
          <p:cNvCxnSpPr>
            <a:cxnSpLocks/>
          </p:cNvCxnSpPr>
          <p:nvPr/>
        </p:nvCxnSpPr>
        <p:spPr>
          <a:xfrm>
            <a:off x="3443057" y="4078992"/>
            <a:ext cx="1471725" cy="1072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6" name="直接连接符 35">
            <a:extLst>
              <a:ext uri="{FF2B5EF4-FFF2-40B4-BE49-F238E27FC236}">
                <a16:creationId xmlns:a16="http://schemas.microsoft.com/office/drawing/2014/main" id="{CDEE7EAA-E031-4DA5-B9D7-F45E4A5055BF}"/>
              </a:ext>
            </a:extLst>
          </p:cNvPr>
          <p:cNvCxnSpPr>
            <a:cxnSpLocks/>
          </p:cNvCxnSpPr>
          <p:nvPr/>
        </p:nvCxnSpPr>
        <p:spPr>
          <a:xfrm flipV="1">
            <a:off x="3443057" y="3886669"/>
            <a:ext cx="0" cy="207366"/>
          </a:xfrm>
          <a:prstGeom prst="line">
            <a:avLst/>
          </a:prstGeom>
          <a:ln/>
        </p:spPr>
        <p:style>
          <a:lnRef idx="1">
            <a:schemeClr val="accent3"/>
          </a:lnRef>
          <a:fillRef idx="0">
            <a:schemeClr val="accent3"/>
          </a:fillRef>
          <a:effectRef idx="0">
            <a:schemeClr val="accent3"/>
          </a:effectRef>
          <a:fontRef idx="minor">
            <a:schemeClr val="tx1"/>
          </a:fontRef>
        </p:style>
      </p:cxnSp>
      <p:pic>
        <p:nvPicPr>
          <p:cNvPr id="39" name="图片 38">
            <a:extLst>
              <a:ext uri="{FF2B5EF4-FFF2-40B4-BE49-F238E27FC236}">
                <a16:creationId xmlns:a16="http://schemas.microsoft.com/office/drawing/2014/main" id="{65E3B15B-30BA-4852-9913-285DA7C6409E}"/>
              </a:ext>
            </a:extLst>
          </p:cNvPr>
          <p:cNvPicPr>
            <a:picLocks noChangeAspect="1"/>
          </p:cNvPicPr>
          <p:nvPr/>
        </p:nvPicPr>
        <p:blipFill>
          <a:blip r:embed="rId3"/>
          <a:stretch>
            <a:fillRect/>
          </a:stretch>
        </p:blipFill>
        <p:spPr>
          <a:xfrm>
            <a:off x="5278924" y="2762554"/>
            <a:ext cx="465991" cy="461793"/>
          </a:xfrm>
          <a:prstGeom prst="rect">
            <a:avLst/>
          </a:prstGeom>
        </p:spPr>
      </p:pic>
      <p:sp>
        <p:nvSpPr>
          <p:cNvPr id="37" name="title_2">
            <a:extLst>
              <a:ext uri="{FF2B5EF4-FFF2-40B4-BE49-F238E27FC236}">
                <a16:creationId xmlns:a16="http://schemas.microsoft.com/office/drawing/2014/main" id="{3736DC5E-0F93-4327-AC6F-977CF5367ACF}"/>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38" name="title_3">
            <a:extLst>
              <a:ext uri="{FF2B5EF4-FFF2-40B4-BE49-F238E27FC236}">
                <a16:creationId xmlns:a16="http://schemas.microsoft.com/office/drawing/2014/main" id="{CCEC13DD-E1D8-4770-866D-A0BA3A37E519}"/>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40" name="title_4">
            <a:extLst>
              <a:ext uri="{FF2B5EF4-FFF2-40B4-BE49-F238E27FC236}">
                <a16:creationId xmlns:a16="http://schemas.microsoft.com/office/drawing/2014/main" id="{DAF9F927-2176-4061-A001-664AAEF24877}"/>
              </a:ext>
            </a:extLst>
          </p:cNvPr>
          <p:cNvSpPr/>
          <p:nvPr/>
        </p:nvSpPr>
        <p:spPr>
          <a:xfrm>
            <a:off x="165965" y="2635963"/>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分析思考</a:t>
            </a:r>
            <a:endParaRPr lang="en-US" altLang="zh-CN" sz="1600" kern="0">
              <a:solidFill>
                <a:schemeClr val="bg1"/>
              </a:solidFill>
              <a:latin typeface="黑体" panose="02010609060101010101" pitchFamily="49" charset="-122"/>
              <a:ea typeface="黑体" panose="02010609060101010101" pitchFamily="49" charset="-122"/>
            </a:endParaRPr>
          </a:p>
        </p:txBody>
      </p:sp>
      <p:sp>
        <p:nvSpPr>
          <p:cNvPr id="41" name="title_5">
            <a:extLst>
              <a:ext uri="{FF2B5EF4-FFF2-40B4-BE49-F238E27FC236}">
                <a16:creationId xmlns:a16="http://schemas.microsoft.com/office/drawing/2014/main" id="{54511C4B-4533-4CBC-8124-F9F56F82DD4D}"/>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42" name="title_6">
            <a:extLst>
              <a:ext uri="{FF2B5EF4-FFF2-40B4-BE49-F238E27FC236}">
                <a16:creationId xmlns:a16="http://schemas.microsoft.com/office/drawing/2014/main" id="{ADD7C606-1AF9-42E8-A519-B89567DBC971}"/>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pic>
        <p:nvPicPr>
          <p:cNvPr id="4" name="图片 3">
            <a:extLst>
              <a:ext uri="{FF2B5EF4-FFF2-40B4-BE49-F238E27FC236}">
                <a16:creationId xmlns:a16="http://schemas.microsoft.com/office/drawing/2014/main" id="{3C14CF36-E7E5-4C5A-AF2D-DCE2BFE72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386" y="1105177"/>
            <a:ext cx="3045103" cy="1948866"/>
          </a:xfrm>
          <a:prstGeom prst="rect">
            <a:avLst/>
          </a:prstGeom>
        </p:spPr>
      </p:pic>
    </p:spTree>
    <p:extLst>
      <p:ext uri="{BB962C8B-B14F-4D97-AF65-F5344CB8AC3E}">
        <p14:creationId xmlns:p14="http://schemas.microsoft.com/office/powerpoint/2010/main" val="29651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648BE5BF-9A4C-4142-B47C-CEE646BE81F2}"/>
              </a:ext>
            </a:extLst>
          </p:cNvPr>
          <p:cNvPicPr>
            <a:picLocks noChangeAspect="1"/>
          </p:cNvPicPr>
          <p:nvPr/>
        </p:nvPicPr>
        <p:blipFill>
          <a:blip r:embed="rId2"/>
          <a:stretch>
            <a:fillRect/>
          </a:stretch>
        </p:blipFill>
        <p:spPr>
          <a:xfrm>
            <a:off x="1691951" y="856518"/>
            <a:ext cx="7217429" cy="4261183"/>
          </a:xfrm>
          <a:prstGeom prst="rect">
            <a:avLst/>
          </a:prstGeom>
        </p:spPr>
      </p:pic>
      <p:cxnSp>
        <p:nvCxnSpPr>
          <p:cNvPr id="38" name="直接连接符 37">
            <a:extLst>
              <a:ext uri="{FF2B5EF4-FFF2-40B4-BE49-F238E27FC236}">
                <a16:creationId xmlns:a16="http://schemas.microsoft.com/office/drawing/2014/main" id="{2700CC2E-66C5-4EAC-912F-30CC891103F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5BEEAEB-79FC-4DBF-8C5F-76FFDFE3F45C}"/>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0" name="关于我们">
            <a:extLst>
              <a:ext uri="{FF2B5EF4-FFF2-40B4-BE49-F238E27FC236}">
                <a16:creationId xmlns:a16="http://schemas.microsoft.com/office/drawing/2014/main" id="{1FB38BE1-C764-4AF5-A0F3-D0CCE3EA00CF}"/>
              </a:ext>
            </a:extLst>
          </p:cNvPr>
          <p:cNvSpPr/>
          <p:nvPr/>
        </p:nvSpPr>
        <p:spPr>
          <a:xfrm>
            <a:off x="107155" y="334566"/>
            <a:ext cx="3888773"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3.4 </a:t>
            </a:r>
            <a:r>
              <a:rPr lang="zh-CN" altLang="en-US" sz="2100">
                <a:solidFill>
                  <a:schemeClr val="accent1"/>
                </a:solidFill>
                <a:latin typeface="华文中宋" panose="02010600040101010101" pitchFamily="2" charset="-122"/>
                <a:ea typeface="华文中宋" panose="02010600040101010101" pitchFamily="2" charset="-122"/>
              </a:rPr>
              <a:t>让党史教育方式落地开花</a:t>
            </a:r>
          </a:p>
        </p:txBody>
      </p:sp>
      <p:grpSp>
        <p:nvGrpSpPr>
          <p:cNvPr id="46" name="arrow_游标">
            <a:extLst>
              <a:ext uri="{FF2B5EF4-FFF2-40B4-BE49-F238E27FC236}">
                <a16:creationId xmlns:a16="http://schemas.microsoft.com/office/drawing/2014/main" id="{7D084D40-1C1B-467C-8D11-280C03808C26}"/>
              </a:ext>
            </a:extLst>
          </p:cNvPr>
          <p:cNvGrpSpPr>
            <a:grpSpLocks noChangeAspect="1"/>
          </p:cNvGrpSpPr>
          <p:nvPr/>
        </p:nvGrpSpPr>
        <p:grpSpPr>
          <a:xfrm rot="10800000" flipH="1">
            <a:off x="1391649" y="2739876"/>
            <a:ext cx="155163" cy="155163"/>
            <a:chOff x="510977" y="1676698"/>
            <a:chExt cx="174686" cy="174686"/>
          </a:xfrm>
          <a:solidFill>
            <a:schemeClr val="bg1"/>
          </a:solidFill>
        </p:grpSpPr>
        <p:sp>
          <p:nvSpPr>
            <p:cNvPr id="47" name="椭圆 46">
              <a:extLst>
                <a:ext uri="{FF2B5EF4-FFF2-40B4-BE49-F238E27FC236}">
                  <a16:creationId xmlns:a16="http://schemas.microsoft.com/office/drawing/2014/main" id="{964C485A-6D61-4F4E-8C86-D700327138FB}"/>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48" name="直接连接符 47">
              <a:extLst>
                <a:ext uri="{FF2B5EF4-FFF2-40B4-BE49-F238E27FC236}">
                  <a16:creationId xmlns:a16="http://schemas.microsoft.com/office/drawing/2014/main" id="{2FD410AA-BA9E-4B3D-901E-CABFD0B11915}"/>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759352-C324-48CE-A552-255C113D7468}"/>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17E708E-8ED0-45FF-97CF-FDAA666C690D}"/>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7" name="title_2">
            <a:extLst>
              <a:ext uri="{FF2B5EF4-FFF2-40B4-BE49-F238E27FC236}">
                <a16:creationId xmlns:a16="http://schemas.microsoft.com/office/drawing/2014/main" id="{574F2D5C-E1D3-4B6E-BE03-72B24E4B35DB}"/>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58" name="title_3">
            <a:extLst>
              <a:ext uri="{FF2B5EF4-FFF2-40B4-BE49-F238E27FC236}">
                <a16:creationId xmlns:a16="http://schemas.microsoft.com/office/drawing/2014/main" id="{DB524657-B945-461E-8B77-1FD42C30CE77}"/>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59" name="title_4">
            <a:extLst>
              <a:ext uri="{FF2B5EF4-FFF2-40B4-BE49-F238E27FC236}">
                <a16:creationId xmlns:a16="http://schemas.microsoft.com/office/drawing/2014/main" id="{FC777263-2482-4F38-9C1D-331E04043653}"/>
              </a:ext>
            </a:extLst>
          </p:cNvPr>
          <p:cNvSpPr/>
          <p:nvPr/>
        </p:nvSpPr>
        <p:spPr>
          <a:xfrm>
            <a:off x="165965" y="2635963"/>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分析思考</a:t>
            </a:r>
            <a:endParaRPr lang="en-US" altLang="zh-CN" sz="1600" kern="0">
              <a:solidFill>
                <a:schemeClr val="bg1"/>
              </a:solidFill>
              <a:latin typeface="黑体" panose="02010609060101010101" pitchFamily="49" charset="-122"/>
              <a:ea typeface="黑体" panose="02010609060101010101" pitchFamily="49" charset="-122"/>
            </a:endParaRPr>
          </a:p>
        </p:txBody>
      </p:sp>
      <p:sp>
        <p:nvSpPr>
          <p:cNvPr id="60" name="title_5">
            <a:extLst>
              <a:ext uri="{FF2B5EF4-FFF2-40B4-BE49-F238E27FC236}">
                <a16:creationId xmlns:a16="http://schemas.microsoft.com/office/drawing/2014/main" id="{29B55A9A-F4B8-4938-9975-31AC34D0B9DF}"/>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61" name="title_6">
            <a:extLst>
              <a:ext uri="{FF2B5EF4-FFF2-40B4-BE49-F238E27FC236}">
                <a16:creationId xmlns:a16="http://schemas.microsoft.com/office/drawing/2014/main" id="{E69C561E-EA1B-4D2F-B363-3CDEA21E3DDD}"/>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pic>
        <p:nvPicPr>
          <p:cNvPr id="62" name="Picture 2">
            <a:extLst>
              <a:ext uri="{FF2B5EF4-FFF2-40B4-BE49-F238E27FC236}">
                <a16:creationId xmlns:a16="http://schemas.microsoft.com/office/drawing/2014/main" id="{A3FC6D6D-8307-4B82-AAA6-8C5AE0860C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8231" y="917176"/>
            <a:ext cx="1972940" cy="41400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a:extLst>
              <a:ext uri="{FF2B5EF4-FFF2-40B4-BE49-F238E27FC236}">
                <a16:creationId xmlns:a16="http://schemas.microsoft.com/office/drawing/2014/main" id="{3D83150B-028D-4E45-B46E-31A20BAC85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4282" y="930753"/>
            <a:ext cx="1910265" cy="4140000"/>
          </a:xfrm>
          <a:prstGeom prst="rect">
            <a:avLst/>
          </a:prstGeom>
          <a:noFill/>
          <a:extLst>
            <a:ext uri="{909E8E84-426E-40DD-AFC4-6F175D3DCCD1}">
              <a14:hiddenFill xmlns:a14="http://schemas.microsoft.com/office/drawing/2010/main">
                <a:solidFill>
                  <a:srgbClr val="FFFFFF"/>
                </a:solidFill>
              </a14:hiddenFill>
            </a:ext>
          </a:extLst>
        </p:spPr>
      </p:pic>
      <p:pic>
        <p:nvPicPr>
          <p:cNvPr id="70" name="图片 69">
            <a:extLst>
              <a:ext uri="{FF2B5EF4-FFF2-40B4-BE49-F238E27FC236}">
                <a16:creationId xmlns:a16="http://schemas.microsoft.com/office/drawing/2014/main" id="{20BB74A0-3DEB-46A8-9B75-B7261F4E9B8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158"/>
          <a:stretch/>
        </p:blipFill>
        <p:spPr>
          <a:xfrm>
            <a:off x="3835964" y="917108"/>
            <a:ext cx="1973055" cy="4140000"/>
          </a:xfrm>
          <a:prstGeom prst="rect">
            <a:avLst/>
          </a:prstGeom>
        </p:spPr>
      </p:pic>
      <p:pic>
        <p:nvPicPr>
          <p:cNvPr id="71" name="Picture 6">
            <a:extLst>
              <a:ext uri="{FF2B5EF4-FFF2-40B4-BE49-F238E27FC236}">
                <a16:creationId xmlns:a16="http://schemas.microsoft.com/office/drawing/2014/main" id="{2CAF1846-7C3F-4A53-B22E-5CB008E6E7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6900" y="917108"/>
            <a:ext cx="1912795" cy="41400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a:extLst>
              <a:ext uri="{FF2B5EF4-FFF2-40B4-BE49-F238E27FC236}">
                <a16:creationId xmlns:a16="http://schemas.microsoft.com/office/drawing/2014/main" id="{6C36D090-6867-4541-AA3E-3ADB825C24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flipH="1" flipV="1">
            <a:off x="5799583" y="1838898"/>
            <a:ext cx="4140000" cy="229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58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198302" y="843558"/>
            <a:ext cx="6424185" cy="3554819"/>
            <a:chOff x="1440262" y="970591"/>
            <a:chExt cx="8565579"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079544" y="2795954"/>
              <a:ext cx="4189558" cy="1025921"/>
            </a:xfrm>
            <a:prstGeom prst="rect">
              <a:avLst/>
            </a:prstGeom>
            <a:noFill/>
          </p:spPr>
          <p:txBody>
            <a:bodyPr wrap="square" rtlCol="0">
              <a:spAutoFit/>
            </a:bodyPr>
            <a:lstStyle/>
            <a:p>
              <a:r>
                <a:rPr lang="zh-CN" altLang="en-US" sz="4400" b="1" spc="600" dirty="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rPr>
                <a:t>总结展望</a:t>
              </a:r>
            </a:p>
          </p:txBody>
        </p:sp>
        <p:sp>
          <p:nvSpPr>
            <p:cNvPr id="43" name="文本框 42"/>
            <p:cNvSpPr txBox="1"/>
            <p:nvPr/>
          </p:nvSpPr>
          <p:spPr>
            <a:xfrm>
              <a:off x="1440262" y="970591"/>
              <a:ext cx="2167688"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4</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
        <p:nvSpPr>
          <p:cNvPr id="9" name="knolwedge_73360"/>
          <p:cNvSpPr>
            <a:spLocks noChangeAspect="1"/>
          </p:cNvSpPr>
          <p:nvPr/>
        </p:nvSpPr>
        <p:spPr bwMode="auto">
          <a:xfrm rot="1562945">
            <a:off x="6551764" y="928214"/>
            <a:ext cx="1626339" cy="972692"/>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zh-CN" altLang="en-US" sz="1013">
              <a:solidFill>
                <a:schemeClr val="tx1">
                  <a:lumMod val="75000"/>
                  <a:lumOff val="25000"/>
                </a:schemeClr>
              </a:solidFill>
              <a:cs typeface="+mn-ea"/>
              <a:sym typeface="+mn-lt"/>
            </a:endParaRPr>
          </a:p>
        </p:txBody>
      </p:sp>
    </p:spTree>
    <p:extLst>
      <p:ext uri="{BB962C8B-B14F-4D97-AF65-F5344CB8AC3E}">
        <p14:creationId xmlns:p14="http://schemas.microsoft.com/office/powerpoint/2010/main" val="3405592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CB3ADD83-8F12-458E-8616-B6C73BEB79ED}"/>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60" name="关于我们">
            <a:extLst>
              <a:ext uri="{FF2B5EF4-FFF2-40B4-BE49-F238E27FC236}">
                <a16:creationId xmlns:a16="http://schemas.microsoft.com/office/drawing/2014/main" id="{E651E584-FC79-4B71-B879-7A5213BF2D89}"/>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4.2 </a:t>
            </a:r>
            <a:r>
              <a:rPr lang="zh-CN" altLang="en-US" sz="2100">
                <a:solidFill>
                  <a:schemeClr val="accent1"/>
                </a:solidFill>
                <a:latin typeface="华文中宋" panose="02010600040101010101" pitchFamily="2" charset="-122"/>
                <a:ea typeface="华文中宋" panose="02010600040101010101" pitchFamily="2" charset="-122"/>
              </a:rPr>
              <a:t>展望</a:t>
            </a:r>
          </a:p>
        </p:txBody>
      </p:sp>
      <p:sp>
        <p:nvSpPr>
          <p:cNvPr id="61" name="title_2">
            <a:extLst>
              <a:ext uri="{FF2B5EF4-FFF2-40B4-BE49-F238E27FC236}">
                <a16:creationId xmlns:a16="http://schemas.microsoft.com/office/drawing/2014/main" id="{23A5B904-69DD-4187-B141-06ABA49E8457}"/>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62" name="title_3">
            <a:extLst>
              <a:ext uri="{FF2B5EF4-FFF2-40B4-BE49-F238E27FC236}">
                <a16:creationId xmlns:a16="http://schemas.microsoft.com/office/drawing/2014/main" id="{27DC2A29-1EEC-4018-8671-A9C8712A5ABE}"/>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63" name="title_4">
            <a:extLst>
              <a:ext uri="{FF2B5EF4-FFF2-40B4-BE49-F238E27FC236}">
                <a16:creationId xmlns:a16="http://schemas.microsoft.com/office/drawing/2014/main" id="{8BE8A73F-B8B1-47F3-A2A2-FF57CDD75644}"/>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分析思考</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64" name="title_5">
            <a:extLst>
              <a:ext uri="{FF2B5EF4-FFF2-40B4-BE49-F238E27FC236}">
                <a16:creationId xmlns:a16="http://schemas.microsoft.com/office/drawing/2014/main" id="{D568A841-E4BE-43A1-9A95-48E2E345ED16}"/>
              </a:ext>
            </a:extLst>
          </p:cNvPr>
          <p:cNvSpPr/>
          <p:nvPr/>
        </p:nvSpPr>
        <p:spPr>
          <a:xfrm>
            <a:off x="165965" y="3095544"/>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总结展望</a:t>
            </a:r>
          </a:p>
        </p:txBody>
      </p:sp>
      <p:sp>
        <p:nvSpPr>
          <p:cNvPr id="65" name="title_6">
            <a:extLst>
              <a:ext uri="{FF2B5EF4-FFF2-40B4-BE49-F238E27FC236}">
                <a16:creationId xmlns:a16="http://schemas.microsoft.com/office/drawing/2014/main" id="{45F6B250-E35B-4547-B481-43DC6DBA9C08}"/>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66" name="直接连接符 65">
            <a:extLst>
              <a:ext uri="{FF2B5EF4-FFF2-40B4-BE49-F238E27FC236}">
                <a16:creationId xmlns:a16="http://schemas.microsoft.com/office/drawing/2014/main" id="{DF1F7567-F320-46A8-8D79-B92CC8EE6197}"/>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67" name="arrow_游标">
            <a:extLst>
              <a:ext uri="{FF2B5EF4-FFF2-40B4-BE49-F238E27FC236}">
                <a16:creationId xmlns:a16="http://schemas.microsoft.com/office/drawing/2014/main" id="{A7D51D45-4972-4ED5-A069-F84570DF1252}"/>
              </a:ext>
            </a:extLst>
          </p:cNvPr>
          <p:cNvGrpSpPr>
            <a:grpSpLocks noChangeAspect="1"/>
          </p:cNvGrpSpPr>
          <p:nvPr/>
        </p:nvGrpSpPr>
        <p:grpSpPr>
          <a:xfrm rot="10800000" flipH="1">
            <a:off x="1391649" y="3202509"/>
            <a:ext cx="155163" cy="155163"/>
            <a:chOff x="510977" y="1676698"/>
            <a:chExt cx="174686" cy="174686"/>
          </a:xfrm>
          <a:solidFill>
            <a:schemeClr val="bg1"/>
          </a:solidFill>
        </p:grpSpPr>
        <p:sp>
          <p:nvSpPr>
            <p:cNvPr id="68" name="椭圆 67">
              <a:extLst>
                <a:ext uri="{FF2B5EF4-FFF2-40B4-BE49-F238E27FC236}">
                  <a16:creationId xmlns:a16="http://schemas.microsoft.com/office/drawing/2014/main" id="{93E6E388-1980-43A3-8C94-6962F28355D9}"/>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69" name="直接连接符 68">
              <a:extLst>
                <a:ext uri="{FF2B5EF4-FFF2-40B4-BE49-F238E27FC236}">
                  <a16:creationId xmlns:a16="http://schemas.microsoft.com/office/drawing/2014/main" id="{B79BA607-F710-4CDD-A067-44883C1C6F59}"/>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FFD5972-0E2C-4045-8457-F8C1A159C8FD}"/>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29364138-2A44-4425-860D-2FE564913679}"/>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2" name="矩形 71">
            <a:extLst>
              <a:ext uri="{FF2B5EF4-FFF2-40B4-BE49-F238E27FC236}">
                <a16:creationId xmlns:a16="http://schemas.microsoft.com/office/drawing/2014/main" id="{D0D2D324-E322-49DB-91E6-3A43BF3D4031}"/>
              </a:ext>
            </a:extLst>
          </p:cNvPr>
          <p:cNvSpPr>
            <a:spLocks noChangeArrowheads="1"/>
          </p:cNvSpPr>
          <p:nvPr/>
        </p:nvSpPr>
        <p:spPr bwMode="auto">
          <a:xfrm>
            <a:off x="1769054" y="1490443"/>
            <a:ext cx="6624732" cy="89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rPr>
              <a:t>        习近平总书记指出：“回望过往的奋斗路，眺望前方的奋进路，必须把党的历史学习好、总结好，把党的宝贵经验传承好、发扬好，铭记奋斗历程，担当历史使命，从党的奋斗历史中汲取前进力量。”</a:t>
            </a:r>
            <a:endParaRPr lang="zh-CN" altLang="zh-CN" sz="120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4" name="组合 73">
            <a:extLst>
              <a:ext uri="{FF2B5EF4-FFF2-40B4-BE49-F238E27FC236}">
                <a16:creationId xmlns:a16="http://schemas.microsoft.com/office/drawing/2014/main" id="{7B992208-A936-4B52-A640-C0E3217ED65A}"/>
              </a:ext>
            </a:extLst>
          </p:cNvPr>
          <p:cNvGrpSpPr/>
          <p:nvPr/>
        </p:nvGrpSpPr>
        <p:grpSpPr>
          <a:xfrm>
            <a:off x="1854750" y="2608719"/>
            <a:ext cx="6521524" cy="1497905"/>
            <a:chOff x="2663480" y="3406709"/>
            <a:chExt cx="7660584" cy="2354011"/>
          </a:xfrm>
        </p:grpSpPr>
        <p:grpSp>
          <p:nvGrpSpPr>
            <p:cNvPr id="75" name="组合 74">
              <a:extLst>
                <a:ext uri="{FF2B5EF4-FFF2-40B4-BE49-F238E27FC236}">
                  <a16:creationId xmlns:a16="http://schemas.microsoft.com/office/drawing/2014/main" id="{4ED9DBCE-2F92-4B7A-918A-AF824006917B}"/>
                </a:ext>
              </a:extLst>
            </p:cNvPr>
            <p:cNvGrpSpPr/>
            <p:nvPr/>
          </p:nvGrpSpPr>
          <p:grpSpPr>
            <a:xfrm>
              <a:off x="2663480" y="3406709"/>
              <a:ext cx="7660584" cy="2354011"/>
              <a:chOff x="1162907" y="2300288"/>
              <a:chExt cx="6907149" cy="2122489"/>
            </a:xfrm>
            <a:solidFill>
              <a:srgbClr val="0066FF"/>
            </a:solidFill>
          </p:grpSpPr>
          <p:sp>
            <p:nvSpPr>
              <p:cNvPr id="77" name="任意多边形 13">
                <a:extLst>
                  <a:ext uri="{FF2B5EF4-FFF2-40B4-BE49-F238E27FC236}">
                    <a16:creationId xmlns:a16="http://schemas.microsoft.com/office/drawing/2014/main" id="{5B0AEE1A-FAB3-433F-BF6D-E0313E92E4DE}"/>
                  </a:ext>
                </a:extLst>
              </p:cNvPr>
              <p:cNvSpPr/>
              <p:nvPr/>
            </p:nvSpPr>
            <p:spPr>
              <a:xfrm>
                <a:off x="7967663" y="3529013"/>
                <a:ext cx="102393" cy="130968"/>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78" name="组合 77">
                <a:extLst>
                  <a:ext uri="{FF2B5EF4-FFF2-40B4-BE49-F238E27FC236}">
                    <a16:creationId xmlns:a16="http://schemas.microsoft.com/office/drawing/2014/main" id="{5204D0CB-F4C8-4A5D-91B9-9550803EC3A4}"/>
                  </a:ext>
                </a:extLst>
              </p:cNvPr>
              <p:cNvGrpSpPr/>
              <p:nvPr/>
            </p:nvGrpSpPr>
            <p:grpSpPr>
              <a:xfrm>
                <a:off x="1162907" y="2300288"/>
                <a:ext cx="6840760" cy="2122489"/>
                <a:chOff x="1162907" y="2300288"/>
                <a:chExt cx="6840760" cy="2122489"/>
              </a:xfrm>
              <a:grpFill/>
            </p:grpSpPr>
            <p:sp>
              <p:nvSpPr>
                <p:cNvPr id="79" name="任意多边形 18">
                  <a:extLst>
                    <a:ext uri="{FF2B5EF4-FFF2-40B4-BE49-F238E27FC236}">
                      <a16:creationId xmlns:a16="http://schemas.microsoft.com/office/drawing/2014/main" id="{3FD70FC5-5902-432F-B077-A5A0D5CD9A88}"/>
                    </a:ext>
                  </a:extLst>
                </p:cNvPr>
                <p:cNvSpPr/>
                <p:nvPr/>
              </p:nvSpPr>
              <p:spPr>
                <a:xfrm>
                  <a:off x="6657975" y="2300288"/>
                  <a:ext cx="114300" cy="71437"/>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3280C0D6-1DD5-42FE-AF20-364B3BB0F6EC}"/>
                    </a:ext>
                  </a:extLst>
                </p:cNvPr>
                <p:cNvSpPr/>
                <p:nvPr/>
              </p:nvSpPr>
              <p:spPr>
                <a:xfrm>
                  <a:off x="1162907" y="2359707"/>
                  <a:ext cx="6840760" cy="2063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grpSp>
        <p:sp>
          <p:nvSpPr>
            <p:cNvPr id="76" name="任意多边形 21">
              <a:extLst>
                <a:ext uri="{FF2B5EF4-FFF2-40B4-BE49-F238E27FC236}">
                  <a16:creationId xmlns:a16="http://schemas.microsoft.com/office/drawing/2014/main" id="{1B2B9343-943D-47D6-8974-6786E4F8CB1F}"/>
                </a:ext>
              </a:extLst>
            </p:cNvPr>
            <p:cNvSpPr/>
            <p:nvPr/>
          </p:nvSpPr>
          <p:spPr>
            <a:xfrm>
              <a:off x="8760455" y="3406709"/>
              <a:ext cx="1549336" cy="1507129"/>
            </a:xfrm>
            <a:custGeom>
              <a:avLst/>
              <a:gdLst>
                <a:gd name="connsiteX0" fmla="*/ 0 w 1333635"/>
                <a:gd name="connsiteY0" fmla="*/ 1225 h 1299210"/>
                <a:gd name="connsiteX1" fmla="*/ 1333635 w 1333635"/>
                <a:gd name="connsiteY1" fmla="*/ 1299210 h 1299210"/>
                <a:gd name="connsiteX2" fmla="*/ 1333635 w 1333635"/>
                <a:gd name="connsiteY2" fmla="*/ 397873 h 1299210"/>
                <a:gd name="connsiteX3" fmla="*/ 922700 w 1333635"/>
                <a:gd name="connsiteY3" fmla="*/ 0 h 1299210"/>
                <a:gd name="connsiteX4" fmla="*/ 0 w 1333635"/>
                <a:gd name="connsiteY4" fmla="*/ 1225 h 129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5" h="1299210">
                  <a:moveTo>
                    <a:pt x="0" y="1225"/>
                  </a:moveTo>
                  <a:lnTo>
                    <a:pt x="1333635" y="1299210"/>
                  </a:lnTo>
                  <a:lnTo>
                    <a:pt x="1333635" y="397873"/>
                  </a:lnTo>
                  <a:lnTo>
                    <a:pt x="922700" y="0"/>
                  </a:lnTo>
                  <a:lnTo>
                    <a:pt x="0" y="122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81" name="矩形 80">
            <a:extLst>
              <a:ext uri="{FF2B5EF4-FFF2-40B4-BE49-F238E27FC236}">
                <a16:creationId xmlns:a16="http://schemas.microsoft.com/office/drawing/2014/main" id="{6F2AFED3-6483-4D1F-AD3B-85CFA15D2B88}"/>
              </a:ext>
            </a:extLst>
          </p:cNvPr>
          <p:cNvSpPr/>
          <p:nvPr/>
        </p:nvSpPr>
        <p:spPr>
          <a:xfrm rot="2191655">
            <a:off x="7501793" y="2804096"/>
            <a:ext cx="950737" cy="307777"/>
          </a:xfrm>
          <a:prstGeom prst="rect">
            <a:avLst/>
          </a:prstGeom>
          <a:noFill/>
        </p:spPr>
        <p:txBody>
          <a:bodyPr wrap="square">
            <a:spAutoFit/>
          </a:bodyPr>
          <a:lstStyle/>
          <a:p>
            <a:r>
              <a:rPr lang="zh-CN" altLang="en-US" sz="1400">
                <a:solidFill>
                  <a:schemeClr val="bg1"/>
                </a:solidFill>
                <a:latin typeface="微软雅黑" panose="020B0503020204020204" pitchFamily="34" charset="-122"/>
                <a:ea typeface="微软雅黑" panose="020B0503020204020204" pitchFamily="34" charset="-122"/>
              </a:rPr>
              <a:t>未来展望</a:t>
            </a:r>
          </a:p>
        </p:txBody>
      </p:sp>
      <p:sp>
        <p:nvSpPr>
          <p:cNvPr id="82" name="矩形 81">
            <a:extLst>
              <a:ext uri="{FF2B5EF4-FFF2-40B4-BE49-F238E27FC236}">
                <a16:creationId xmlns:a16="http://schemas.microsoft.com/office/drawing/2014/main" id="{FA1467CE-013B-4CC7-8B67-FADBC32143CF}"/>
              </a:ext>
            </a:extLst>
          </p:cNvPr>
          <p:cNvSpPr>
            <a:spLocks noChangeArrowheads="1"/>
          </p:cNvSpPr>
          <p:nvPr/>
        </p:nvSpPr>
        <p:spPr bwMode="auto">
          <a:xfrm>
            <a:off x="1921985" y="2650653"/>
            <a:ext cx="5509723" cy="13955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200000"/>
              </a:lnSpc>
            </a:pPr>
            <a:r>
              <a:rPr lang="zh-CN" altLang="en-US" sz="1100">
                <a:solidFill>
                  <a:schemeClr val="bg1"/>
                </a:solidFill>
                <a:latin typeface="微软雅黑" panose="020B0503020204020204" pitchFamily="34" charset="-122"/>
                <a:ea typeface="微软雅黑" panose="020B0503020204020204" pitchFamily="34" charset="-122"/>
              </a:rPr>
              <a:t>学生作为社会主义现代化建设事业的接班人，更应从党的辉煌成就、艰辛历程、历史经验、优良传统中汲取智慧和力量，用历史映照现实、远观未来，在新的征程上矢志追求更有高度、更有境界、更有品位的人生，从而在新时代建功立业，勇做担当民族复兴大任的时代新人。</a:t>
            </a:r>
            <a:endParaRPr lang="zh-CN" altLang="zh-CN" sz="11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6465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198302" y="843558"/>
            <a:ext cx="6424185" cy="3554819"/>
            <a:chOff x="1440262" y="970591"/>
            <a:chExt cx="8565579"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079544" y="2795954"/>
              <a:ext cx="4189558"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rPr>
                <a:t>参考文献</a:t>
              </a:r>
              <a:endParaRPr lang="zh-CN" altLang="en-US" sz="4400" b="1" spc="600" dirty="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43" name="文本框 42"/>
            <p:cNvSpPr txBox="1"/>
            <p:nvPr/>
          </p:nvSpPr>
          <p:spPr>
            <a:xfrm>
              <a:off x="1440262" y="970591"/>
              <a:ext cx="2310889"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5</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
        <p:nvSpPr>
          <p:cNvPr id="9" name="knolwedge_73360"/>
          <p:cNvSpPr>
            <a:spLocks noChangeAspect="1"/>
          </p:cNvSpPr>
          <p:nvPr/>
        </p:nvSpPr>
        <p:spPr bwMode="auto">
          <a:xfrm rot="1562945">
            <a:off x="6551764" y="928214"/>
            <a:ext cx="1626339" cy="972692"/>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zh-CN" altLang="en-US" sz="1013">
              <a:solidFill>
                <a:schemeClr val="tx1">
                  <a:lumMod val="75000"/>
                  <a:lumOff val="25000"/>
                </a:schemeClr>
              </a:solidFill>
              <a:cs typeface="+mn-ea"/>
              <a:sym typeface="+mn-lt"/>
            </a:endParaRPr>
          </a:p>
        </p:txBody>
      </p:sp>
    </p:spTree>
    <p:extLst>
      <p:ext uri="{BB962C8B-B14F-4D97-AF65-F5344CB8AC3E}">
        <p14:creationId xmlns:p14="http://schemas.microsoft.com/office/powerpoint/2010/main" val="613459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C0DFEBF-6370-4743-9CA7-A7177F9C63C8}"/>
              </a:ext>
            </a:extLst>
          </p:cNvPr>
          <p:cNvSpPr/>
          <p:nvPr/>
        </p:nvSpPr>
        <p:spPr>
          <a:xfrm>
            <a:off x="0" y="-6846"/>
            <a:ext cx="2755534" cy="51503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6" name="矩形 5">
            <a:extLst>
              <a:ext uri="{FF2B5EF4-FFF2-40B4-BE49-F238E27FC236}">
                <a16:creationId xmlns:a16="http://schemas.microsoft.com/office/drawing/2014/main" id="{7127D68F-A402-498F-85AB-B39FB0D0ADC8}"/>
              </a:ext>
            </a:extLst>
          </p:cNvPr>
          <p:cNvSpPr/>
          <p:nvPr/>
        </p:nvSpPr>
        <p:spPr>
          <a:xfrm>
            <a:off x="5349527" y="3253802"/>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华文中宋" pitchFamily="2" charset="-122"/>
              </a:rPr>
              <a:t>总结展望</a:t>
            </a:r>
            <a:endParaRPr lang="en-US" altLang="zh-CN" sz="2400" dirty="0">
              <a:solidFill>
                <a:schemeClr val="accent1"/>
              </a:solidFill>
              <a:latin typeface="华文中宋" pitchFamily="2" charset="-122"/>
              <a:ea typeface="华文中宋" pitchFamily="2" charset="-122"/>
            </a:endParaRPr>
          </a:p>
        </p:txBody>
      </p:sp>
      <p:sp>
        <p:nvSpPr>
          <p:cNvPr id="31" name="Rectangle 18">
            <a:extLst>
              <a:ext uri="{FF2B5EF4-FFF2-40B4-BE49-F238E27FC236}">
                <a16:creationId xmlns:a16="http://schemas.microsoft.com/office/drawing/2014/main" id="{00DFD60B-3B2E-4609-B253-B360E13EC657}"/>
              </a:ext>
            </a:extLst>
          </p:cNvPr>
          <p:cNvSpPr>
            <a:spLocks noChangeArrowheads="1"/>
          </p:cNvSpPr>
          <p:nvPr/>
        </p:nvSpPr>
        <p:spPr bwMode="auto">
          <a:xfrm>
            <a:off x="1338127" y="2912674"/>
            <a:ext cx="830997" cy="218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p>
            <a:pPr algn="ctr" fontAlgn="base">
              <a:spcBef>
                <a:spcPct val="0"/>
              </a:spcBef>
              <a:spcAft>
                <a:spcPct val="0"/>
              </a:spcAft>
            </a:pPr>
            <a:r>
              <a:rPr lang="zh-CN" altLang="en-US" sz="5400" b="1" dirty="0">
                <a:solidFill>
                  <a:schemeClr val="bg1"/>
                </a:solidFill>
                <a:latin typeface="华文中宋" pitchFamily="2" charset="-122"/>
                <a:ea typeface="华文中宋" pitchFamily="2" charset="-122"/>
                <a:cs typeface="宋体" pitchFamily="2" charset="-122"/>
              </a:rPr>
              <a:t>目 录</a:t>
            </a:r>
            <a:endParaRPr lang="en-US" altLang="zh-CN" sz="5400" b="1" dirty="0">
              <a:solidFill>
                <a:schemeClr val="bg1"/>
              </a:solidFill>
              <a:latin typeface="华文中宋" pitchFamily="2" charset="-122"/>
              <a:ea typeface="华文中宋" pitchFamily="2" charset="-122"/>
              <a:cs typeface="宋体" pitchFamily="2" charset="-122"/>
            </a:endParaRPr>
          </a:p>
        </p:txBody>
      </p:sp>
      <p:sp>
        <p:nvSpPr>
          <p:cNvPr id="32" name="Rectangle 18">
            <a:extLst>
              <a:ext uri="{FF2B5EF4-FFF2-40B4-BE49-F238E27FC236}">
                <a16:creationId xmlns:a16="http://schemas.microsoft.com/office/drawing/2014/main" id="{E1FE6494-7102-4D16-9573-F981F11FF92D}"/>
              </a:ext>
            </a:extLst>
          </p:cNvPr>
          <p:cNvSpPr>
            <a:spLocks noChangeArrowheads="1"/>
          </p:cNvSpPr>
          <p:nvPr/>
        </p:nvSpPr>
        <p:spPr bwMode="auto">
          <a:xfrm>
            <a:off x="2289243" y="3176475"/>
            <a:ext cx="184666" cy="174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p>
            <a:pPr algn="dist" fontAlgn="base">
              <a:spcBef>
                <a:spcPct val="0"/>
              </a:spcBef>
              <a:spcAft>
                <a:spcPct val="0"/>
              </a:spcAft>
            </a:pPr>
            <a:r>
              <a:rPr lang="en-US" altLang="zh-CN" sz="1200" dirty="0">
                <a:solidFill>
                  <a:schemeClr val="bg1"/>
                </a:solidFill>
                <a:latin typeface="+mn-ea"/>
                <a:cs typeface="宋体" pitchFamily="2" charset="-122"/>
              </a:rPr>
              <a:t>CONTENTS</a:t>
            </a:r>
          </a:p>
        </p:txBody>
      </p:sp>
      <p:sp>
        <p:nvSpPr>
          <p:cNvPr id="33" name="Line 21">
            <a:extLst>
              <a:ext uri="{FF2B5EF4-FFF2-40B4-BE49-F238E27FC236}">
                <a16:creationId xmlns:a16="http://schemas.microsoft.com/office/drawing/2014/main" id="{DED7197B-7F4F-42CA-B6A3-F1C558044AE9}"/>
              </a:ext>
            </a:extLst>
          </p:cNvPr>
          <p:cNvSpPr>
            <a:spLocks noChangeShapeType="1"/>
          </p:cNvSpPr>
          <p:nvPr/>
        </p:nvSpPr>
        <p:spPr bwMode="auto">
          <a:xfrm>
            <a:off x="2169123" y="3176476"/>
            <a:ext cx="0" cy="1748177"/>
          </a:xfrm>
          <a:prstGeom prst="line">
            <a:avLst/>
          </a:prstGeom>
          <a:ln>
            <a:solidFill>
              <a:schemeClr val="bg1"/>
            </a:solidFill>
            <a:headEnd/>
            <a:tailEnd/>
          </a:ln>
        </p:spPr>
        <p:style>
          <a:lnRef idx="1">
            <a:schemeClr val="accent4"/>
          </a:lnRef>
          <a:fillRef idx="0">
            <a:schemeClr val="accent4"/>
          </a:fillRef>
          <a:effectRef idx="0">
            <a:schemeClr val="accent4"/>
          </a:effectRef>
          <a:fontRef idx="minor">
            <a:schemeClr val="tx1"/>
          </a:fontRef>
        </p:style>
        <p:txBody>
          <a:bodyPr/>
          <a:lstStyle/>
          <a:p>
            <a:pPr fontAlgn="base">
              <a:spcBef>
                <a:spcPct val="0"/>
              </a:spcBef>
              <a:spcAft>
                <a:spcPct val="0"/>
              </a:spcAft>
            </a:pPr>
            <a:endParaRPr lang="zh-CN" altLang="en-US">
              <a:ln>
                <a:solidFill>
                  <a:schemeClr val="tx1">
                    <a:lumMod val="60000"/>
                    <a:lumOff val="40000"/>
                  </a:schemeClr>
                </a:solidFill>
              </a:ln>
              <a:solidFill>
                <a:schemeClr val="bg1"/>
              </a:solidFill>
              <a:latin typeface="Arial" pitchFamily="34" charset="0"/>
            </a:endParaRPr>
          </a:p>
        </p:txBody>
      </p:sp>
      <p:pic>
        <p:nvPicPr>
          <p:cNvPr id="35" name="图片 34">
            <a:extLst>
              <a:ext uri="{FF2B5EF4-FFF2-40B4-BE49-F238E27FC236}">
                <a16:creationId xmlns:a16="http://schemas.microsoft.com/office/drawing/2014/main" id="{9E6B37E2-2AF6-46B5-AD9A-5E54D812F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585" y="1039819"/>
            <a:ext cx="793699" cy="793699"/>
          </a:xfrm>
          <a:prstGeom prst="rect">
            <a:avLst/>
          </a:prstGeom>
        </p:spPr>
      </p:pic>
      <p:sp>
        <p:nvSpPr>
          <p:cNvPr id="36" name="椭圆 35">
            <a:extLst>
              <a:ext uri="{FF2B5EF4-FFF2-40B4-BE49-F238E27FC236}">
                <a16:creationId xmlns:a16="http://schemas.microsoft.com/office/drawing/2014/main" id="{175F69B2-6C15-419A-8125-46381C917362}"/>
              </a:ext>
            </a:extLst>
          </p:cNvPr>
          <p:cNvSpPr/>
          <p:nvPr/>
        </p:nvSpPr>
        <p:spPr>
          <a:xfrm>
            <a:off x="4788024" y="4011910"/>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雅黑" panose="020B0503020204020204" pitchFamily="34" charset="-122"/>
                <a:cs typeface="+mn-ea"/>
                <a:sym typeface="Arial" panose="020B0604020202020204" pitchFamily="34" charset="0"/>
              </a:rPr>
              <a:t>5</a:t>
            </a:r>
            <a:endParaRPr lang="zh-CN" altLang="en-US" sz="2000" dirty="0">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37" name="矩形 36">
            <a:extLst>
              <a:ext uri="{FF2B5EF4-FFF2-40B4-BE49-F238E27FC236}">
                <a16:creationId xmlns:a16="http://schemas.microsoft.com/office/drawing/2014/main" id="{476738D7-1F8D-4E8A-A896-E15760714BE1}"/>
              </a:ext>
            </a:extLst>
          </p:cNvPr>
          <p:cNvSpPr/>
          <p:nvPr/>
        </p:nvSpPr>
        <p:spPr>
          <a:xfrm>
            <a:off x="5352009" y="870328"/>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华文中宋" pitchFamily="2" charset="-122"/>
              </a:rPr>
              <a:t>研究过程</a:t>
            </a:r>
            <a:endParaRPr lang="en-US" altLang="zh-CN" sz="2400" dirty="0">
              <a:solidFill>
                <a:schemeClr val="accent1"/>
              </a:solidFill>
              <a:latin typeface="华文中宋" pitchFamily="2" charset="-122"/>
              <a:ea typeface="华文中宋" pitchFamily="2" charset="-122"/>
            </a:endParaRPr>
          </a:p>
        </p:txBody>
      </p:sp>
      <p:sp>
        <p:nvSpPr>
          <p:cNvPr id="38" name="椭圆 37">
            <a:extLst>
              <a:ext uri="{FF2B5EF4-FFF2-40B4-BE49-F238E27FC236}">
                <a16:creationId xmlns:a16="http://schemas.microsoft.com/office/drawing/2014/main" id="{B2823881-FB70-4C0C-B872-4B5A9305141B}"/>
              </a:ext>
            </a:extLst>
          </p:cNvPr>
          <p:cNvSpPr/>
          <p:nvPr/>
        </p:nvSpPr>
        <p:spPr>
          <a:xfrm>
            <a:off x="4800667" y="1617540"/>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雅黑" panose="020B0503020204020204" pitchFamily="34" charset="-122"/>
                <a:cs typeface="+mn-ea"/>
                <a:sym typeface="Arial" panose="020B0604020202020204" pitchFamily="34" charset="0"/>
              </a:rPr>
              <a:t>2</a:t>
            </a:r>
            <a:endParaRPr lang="zh-CN" altLang="en-US" sz="2000" dirty="0">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41" name="矩形 40">
            <a:extLst>
              <a:ext uri="{FF2B5EF4-FFF2-40B4-BE49-F238E27FC236}">
                <a16:creationId xmlns:a16="http://schemas.microsoft.com/office/drawing/2014/main" id="{1CB578DC-0B2A-41F6-8BDA-2958F92DB3F2}"/>
              </a:ext>
            </a:extLst>
          </p:cNvPr>
          <p:cNvSpPr/>
          <p:nvPr/>
        </p:nvSpPr>
        <p:spPr>
          <a:xfrm>
            <a:off x="5367575" y="1652582"/>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华文中宋" pitchFamily="2" charset="-122"/>
              </a:rPr>
              <a:t>调研结果</a:t>
            </a:r>
            <a:endParaRPr lang="en-US" altLang="zh-CN" sz="2400" dirty="0">
              <a:solidFill>
                <a:schemeClr val="accent1"/>
              </a:solidFill>
              <a:latin typeface="华文中宋" pitchFamily="2" charset="-122"/>
              <a:ea typeface="华文中宋" pitchFamily="2" charset="-122"/>
            </a:endParaRPr>
          </a:p>
        </p:txBody>
      </p:sp>
      <p:sp>
        <p:nvSpPr>
          <p:cNvPr id="42" name="椭圆 41">
            <a:extLst>
              <a:ext uri="{FF2B5EF4-FFF2-40B4-BE49-F238E27FC236}">
                <a16:creationId xmlns:a16="http://schemas.microsoft.com/office/drawing/2014/main" id="{148389EE-A5F2-48EC-A487-0D8095D9F27C}"/>
              </a:ext>
            </a:extLst>
          </p:cNvPr>
          <p:cNvSpPr/>
          <p:nvPr/>
        </p:nvSpPr>
        <p:spPr>
          <a:xfrm>
            <a:off x="4788024" y="2417293"/>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雅黑" panose="020B0503020204020204" pitchFamily="34" charset="-122"/>
                <a:cs typeface="+mn-ea"/>
                <a:sym typeface="Arial" panose="020B0604020202020204" pitchFamily="34" charset="0"/>
              </a:rPr>
              <a:t>3</a:t>
            </a:r>
            <a:endParaRPr lang="zh-CN" altLang="en-US" sz="2000" dirty="0">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43" name="矩形 42">
            <a:extLst>
              <a:ext uri="{FF2B5EF4-FFF2-40B4-BE49-F238E27FC236}">
                <a16:creationId xmlns:a16="http://schemas.microsoft.com/office/drawing/2014/main" id="{AE40B9D1-9BA1-4DEE-B5D0-D41F3E3D7C52}"/>
              </a:ext>
            </a:extLst>
          </p:cNvPr>
          <p:cNvSpPr/>
          <p:nvPr/>
        </p:nvSpPr>
        <p:spPr>
          <a:xfrm>
            <a:off x="5349527" y="2441119"/>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华文中宋" pitchFamily="2" charset="-122"/>
              </a:rPr>
              <a:t>分析思考</a:t>
            </a:r>
            <a:endParaRPr lang="en-US" altLang="zh-CN" sz="2400" dirty="0">
              <a:solidFill>
                <a:schemeClr val="accent1"/>
              </a:solidFill>
              <a:latin typeface="华文中宋" pitchFamily="2" charset="-122"/>
              <a:ea typeface="华文中宋" pitchFamily="2" charset="-122"/>
            </a:endParaRPr>
          </a:p>
        </p:txBody>
      </p:sp>
      <p:sp>
        <p:nvSpPr>
          <p:cNvPr id="44" name="椭圆 43">
            <a:extLst>
              <a:ext uri="{FF2B5EF4-FFF2-40B4-BE49-F238E27FC236}">
                <a16:creationId xmlns:a16="http://schemas.microsoft.com/office/drawing/2014/main" id="{60B87690-7820-4BE2-ADCA-6F135D211CD8}"/>
              </a:ext>
            </a:extLst>
          </p:cNvPr>
          <p:cNvSpPr/>
          <p:nvPr/>
        </p:nvSpPr>
        <p:spPr>
          <a:xfrm>
            <a:off x="4788024" y="3222671"/>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雅黑" panose="020B0503020204020204" pitchFamily="34" charset="-122"/>
                <a:cs typeface="+mn-ea"/>
                <a:sym typeface="Arial" panose="020B0604020202020204" pitchFamily="34" charset="0"/>
              </a:rPr>
              <a:t>4</a:t>
            </a:r>
            <a:endParaRPr lang="zh-CN" altLang="en-US" sz="2000" dirty="0">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E940D3AB-EE57-41FB-A379-AA792FA80428}"/>
              </a:ext>
            </a:extLst>
          </p:cNvPr>
          <p:cNvSpPr/>
          <p:nvPr/>
        </p:nvSpPr>
        <p:spPr>
          <a:xfrm>
            <a:off x="5349527" y="4046669"/>
            <a:ext cx="1415772" cy="461665"/>
          </a:xfrm>
          <a:prstGeom prst="rect">
            <a:avLst/>
          </a:prstGeom>
        </p:spPr>
        <p:txBody>
          <a:bodyPr wrap="square">
            <a:spAutoFit/>
          </a:bodyPr>
          <a:lstStyle/>
          <a:p>
            <a:pPr>
              <a:buFont typeface="Arial" pitchFamily="34" charset="0"/>
              <a:buNone/>
            </a:pPr>
            <a:r>
              <a:rPr lang="zh-CN" altLang="en-US" sz="2400">
                <a:solidFill>
                  <a:schemeClr val="accent1"/>
                </a:solidFill>
                <a:latin typeface="华文中宋" pitchFamily="2" charset="-122"/>
                <a:ea typeface="华文中宋" pitchFamily="2" charset="-122"/>
              </a:rPr>
              <a:t>参考文献</a:t>
            </a:r>
            <a:endParaRPr lang="en-US" altLang="zh-CN" sz="2400" dirty="0">
              <a:solidFill>
                <a:schemeClr val="accent1"/>
              </a:solidFill>
              <a:latin typeface="华文中宋" pitchFamily="2" charset="-122"/>
              <a:ea typeface="华文中宋" pitchFamily="2" charset="-122"/>
            </a:endParaRPr>
          </a:p>
        </p:txBody>
      </p:sp>
      <p:sp>
        <p:nvSpPr>
          <p:cNvPr id="48" name="椭圆 47">
            <a:extLst>
              <a:ext uri="{FF2B5EF4-FFF2-40B4-BE49-F238E27FC236}">
                <a16:creationId xmlns:a16="http://schemas.microsoft.com/office/drawing/2014/main" id="{99202F5E-7841-47C7-ACF5-9A214B13977A}"/>
              </a:ext>
            </a:extLst>
          </p:cNvPr>
          <p:cNvSpPr/>
          <p:nvPr/>
        </p:nvSpPr>
        <p:spPr>
          <a:xfrm>
            <a:off x="4790506" y="856956"/>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雅黑" panose="020B0503020204020204" pitchFamily="34" charset="-122"/>
                <a:cs typeface="+mn-ea"/>
                <a:sym typeface="Arial" panose="020B0604020202020204" pitchFamily="34" charset="0"/>
              </a:rPr>
              <a:t>1</a:t>
            </a:r>
            <a:endParaRPr lang="zh-CN" altLang="en-US" sz="2000" dirty="0">
              <a:latin typeface="Impact" panose="020B080603090205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31802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extBox 29"/>
          <p:cNvSpPr txBox="1"/>
          <p:nvPr/>
        </p:nvSpPr>
        <p:spPr>
          <a:xfrm>
            <a:off x="1691951" y="1455332"/>
            <a:ext cx="7072161" cy="309604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[1]</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郝秀喜</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课内课外同向同行，掀起党史教育红色热潮的路径研究</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[J].</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河北旅游职业学院学报</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,2021,26(04):80-83.</a:t>
            </a:r>
          </a:p>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[2]</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陈婉婉</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 </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党史教育融入大学课程</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[N]. </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安徽日报</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,2021-12-17(012).</a:t>
            </a:r>
          </a:p>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[3]</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刘圣颖</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新形势下对高职学生进行党史教育的途径分析</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[J].</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知识文库</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,2021(24):97-98.</a:t>
            </a:r>
          </a:p>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[4]</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刘东阳</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七一”讲话精神融入高校思政课的着力点</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[J].</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决策探索</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下</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),2021(11):33-34.DOI:10.16324/j.cnki.jcts.2021.11.018.0.</a:t>
            </a:r>
          </a:p>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[5]</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程建平</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学习“七一”讲话 传承红色基因 推动党史学习和教师教育迈上新台阶</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[J].</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国家教育行政学院学报</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,2021(09):3-7+22.).</a:t>
            </a:r>
          </a:p>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[6]</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本刊编辑部</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信息技术与党史教育：助推与融合</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[J].</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中国信息技术教育</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,2021(11):4-7.</a:t>
            </a:r>
          </a:p>
          <a:p>
            <a:pPr marL="285750" indent="-285750" algn="just">
              <a:lnSpc>
                <a:spcPct val="150000"/>
              </a:lnSpc>
              <a:buFont typeface="Arial" panose="020B0604020202020204" pitchFamily="34" charset="0"/>
              <a:buChar char="•"/>
            </a:pP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[7]</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周明鹏</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党史教育资源融入高校思想政治理论课的价值审思</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[J].</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内蒙古师范大学学报</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a:t>
            </a:r>
            <a:r>
              <a:rPr lang="zh-CN" altLang="en-US" sz="1200" kern="100">
                <a:effectLst/>
                <a:latin typeface="楷体" panose="02010609060101010101" pitchFamily="49" charset="-122"/>
                <a:ea typeface="楷体" panose="02010609060101010101" pitchFamily="49" charset="-122"/>
                <a:cs typeface="Times New Roman" panose="02020603050405020304" pitchFamily="18" charset="0"/>
              </a:rPr>
              <a:t>教育科学版</a:t>
            </a:r>
            <a:r>
              <a:rPr lang="en-US" altLang="zh-CN" sz="1200" kern="100">
                <a:effectLst/>
                <a:latin typeface="楷体" panose="02010609060101010101" pitchFamily="49" charset="-122"/>
                <a:ea typeface="楷体" panose="02010609060101010101" pitchFamily="49" charset="-122"/>
                <a:cs typeface="Times New Roman" panose="02020603050405020304" pitchFamily="18" charset="0"/>
              </a:rPr>
              <a:t>),2021,34(06):55-59. </a:t>
            </a:r>
          </a:p>
        </p:txBody>
      </p:sp>
      <p:sp>
        <p:nvSpPr>
          <p:cNvPr id="6" name="矩形 5"/>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7" name="关于我们"/>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5.1 </a:t>
            </a:r>
            <a:r>
              <a:rPr lang="zh-CN" altLang="en-US" sz="2100">
                <a:solidFill>
                  <a:schemeClr val="accent1"/>
                </a:solidFill>
                <a:latin typeface="华文中宋" panose="02010600040101010101" pitchFamily="2" charset="-122"/>
                <a:ea typeface="华文中宋" panose="02010600040101010101" pitchFamily="2" charset="-122"/>
              </a:rPr>
              <a:t>参考文献</a:t>
            </a:r>
          </a:p>
        </p:txBody>
      </p:sp>
      <p:sp>
        <p:nvSpPr>
          <p:cNvPr id="10" name="title_2"/>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eaLnBrk="1" fontAlgn="auto" hangingPunct="1">
              <a:spcBef>
                <a:spcPct val="0"/>
              </a:spcBef>
              <a:spcAft>
                <a:spcPct val="0"/>
              </a:spcAft>
              <a:defRPr/>
            </a:pPr>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11" name="title_3"/>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12" name="title_4"/>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分析思考</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13" name="title_5"/>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14" name="title_6"/>
          <p:cNvSpPr/>
          <p:nvPr/>
        </p:nvSpPr>
        <p:spPr>
          <a:xfrm>
            <a:off x="165965" y="3553934"/>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eaLnBrk="1" fontAlgn="auto" hangingPunct="1">
              <a:spcBef>
                <a:spcPct val="0"/>
              </a:spcBef>
              <a:spcAft>
                <a:spcPct val="0"/>
              </a:spcAft>
              <a:defRPr/>
            </a:pPr>
            <a:r>
              <a:rPr lang="zh-CN" altLang="en-US" sz="1600" kern="0">
                <a:solidFill>
                  <a:schemeClr val="bg1"/>
                </a:solidFill>
                <a:latin typeface="黑体" panose="02010609060101010101" pitchFamily="49" charset="-122"/>
                <a:ea typeface="黑体" panose="02010609060101010101" pitchFamily="49" charset="-122"/>
              </a:rPr>
              <a:t>参考文献</a:t>
            </a:r>
          </a:p>
        </p:txBody>
      </p:sp>
      <p:cxnSp>
        <p:nvCxnSpPr>
          <p:cNvPr id="15" name="直接连接符 14"/>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9" name="arrow_游标"/>
          <p:cNvGrpSpPr>
            <a:grpSpLocks noChangeAspect="1"/>
          </p:cNvGrpSpPr>
          <p:nvPr/>
        </p:nvGrpSpPr>
        <p:grpSpPr>
          <a:xfrm rot="10800000" flipH="1">
            <a:off x="1391649" y="3660899"/>
            <a:ext cx="155163" cy="155163"/>
            <a:chOff x="510977" y="1676698"/>
            <a:chExt cx="174686" cy="174686"/>
          </a:xfrm>
          <a:solidFill>
            <a:schemeClr val="bg1"/>
          </a:solidFill>
        </p:grpSpPr>
        <p:sp>
          <p:nvSpPr>
            <p:cNvPr id="20" name="椭圆 19"/>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21" name="直接连接符 20"/>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9365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F0902"/>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B889749-0E8C-4AA0-8C25-77160D3B5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5" name="图片 14">
            <a:extLst>
              <a:ext uri="{FF2B5EF4-FFF2-40B4-BE49-F238E27FC236}">
                <a16:creationId xmlns:a16="http://schemas.microsoft.com/office/drawing/2014/main" id="{6FFBDFDC-C1AA-4C4E-A65F-F8C75FF294A4}"/>
              </a:ext>
            </a:extLst>
          </p:cNvPr>
          <p:cNvPicPr>
            <a:picLocks noChangeAspect="1"/>
          </p:cNvPicPr>
          <p:nvPr/>
        </p:nvPicPr>
        <p:blipFill>
          <a:blip r:embed="rId4"/>
          <a:stretch>
            <a:fillRect/>
          </a:stretch>
        </p:blipFill>
        <p:spPr>
          <a:xfrm>
            <a:off x="5076056" y="1059581"/>
            <a:ext cx="2477955" cy="3312369"/>
          </a:xfrm>
          <a:prstGeom prst="rect">
            <a:avLst/>
          </a:prstGeom>
        </p:spPr>
      </p:pic>
      <p:pic>
        <p:nvPicPr>
          <p:cNvPr id="13" name="图片 12">
            <a:extLst>
              <a:ext uri="{FF2B5EF4-FFF2-40B4-BE49-F238E27FC236}">
                <a16:creationId xmlns:a16="http://schemas.microsoft.com/office/drawing/2014/main" id="{9F337CE1-B7AB-44D6-83B8-F4940F48E153}"/>
              </a:ext>
            </a:extLst>
          </p:cNvPr>
          <p:cNvPicPr>
            <a:picLocks noChangeAspect="1"/>
          </p:cNvPicPr>
          <p:nvPr/>
        </p:nvPicPr>
        <p:blipFill>
          <a:blip r:embed="rId5"/>
          <a:stretch>
            <a:fillRect/>
          </a:stretch>
        </p:blipFill>
        <p:spPr>
          <a:xfrm>
            <a:off x="5263787" y="267494"/>
            <a:ext cx="2613887" cy="4229467"/>
          </a:xfrm>
          <a:prstGeom prst="rect">
            <a:avLst/>
          </a:prstGeom>
        </p:spPr>
      </p:pic>
      <p:sp>
        <p:nvSpPr>
          <p:cNvPr id="61" name="TextBox 23"/>
          <p:cNvSpPr txBox="1"/>
          <p:nvPr/>
        </p:nvSpPr>
        <p:spPr>
          <a:xfrm>
            <a:off x="7352358" y="4892538"/>
            <a:ext cx="1819596" cy="244359"/>
          </a:xfrm>
          <a:prstGeom prst="rect">
            <a:avLst/>
          </a:prstGeom>
          <a:noFill/>
        </p:spPr>
        <p:txBody>
          <a:bodyPr wrap="none" lIns="91374" tIns="45687" rIns="91374" bIns="45687" rtlCol="0">
            <a:spAutoFit/>
          </a:bodyPr>
          <a:lstStyle/>
          <a:p>
            <a:pPr>
              <a:lnSpc>
                <a:spcPct val="120000"/>
              </a:lnSpc>
              <a:defRPr/>
            </a:pPr>
            <a:r>
              <a:rPr lang="en-US" altLang="zh-CN" sz="900" cap="all">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900" cap="all">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学生党史教育的手段与成效</a:t>
            </a:r>
          </a:p>
        </p:txBody>
      </p:sp>
      <p:pic>
        <p:nvPicPr>
          <p:cNvPr id="7" name="图片 6">
            <a:extLst>
              <a:ext uri="{FF2B5EF4-FFF2-40B4-BE49-F238E27FC236}">
                <a16:creationId xmlns:a16="http://schemas.microsoft.com/office/drawing/2014/main" id="{A695BBD5-9B87-4859-874F-EAF85F3C650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9258" b="23870"/>
          <a:stretch/>
        </p:blipFill>
        <p:spPr>
          <a:xfrm>
            <a:off x="7380312" y="4287031"/>
            <a:ext cx="1763688" cy="690785"/>
          </a:xfrm>
          <a:prstGeom prst="rect">
            <a:avLst/>
          </a:prstGeom>
        </p:spPr>
      </p:pic>
    </p:spTree>
    <p:extLst>
      <p:ext uri="{BB962C8B-B14F-4D97-AF65-F5344CB8AC3E}">
        <p14:creationId xmlns:p14="http://schemas.microsoft.com/office/powerpoint/2010/main" val="300632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16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29378" y="767553"/>
            <a:ext cx="6048447" cy="3554819"/>
            <a:chOff x="1941246" y="869251"/>
            <a:chExt cx="8064595"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270383" y="2713880"/>
              <a:ext cx="4032447"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rPr>
                <a:t>研究过程</a:t>
              </a:r>
              <a:endParaRPr lang="zh-CN" altLang="en-US" sz="4400" b="1" spc="600" dirty="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43" name="文本框 42"/>
            <p:cNvSpPr txBox="1"/>
            <p:nvPr/>
          </p:nvSpPr>
          <p:spPr>
            <a:xfrm>
              <a:off x="1941246" y="869251"/>
              <a:ext cx="1712435"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1</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
        <p:nvSpPr>
          <p:cNvPr id="53" name="knolwedge_73360"/>
          <p:cNvSpPr>
            <a:spLocks noChangeAspect="1"/>
          </p:cNvSpPr>
          <p:nvPr/>
        </p:nvSpPr>
        <p:spPr bwMode="auto">
          <a:xfrm rot="1562945">
            <a:off x="6215140" y="928214"/>
            <a:ext cx="1626339" cy="972692"/>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zh-CN" altLang="en-US" sz="1013">
              <a:solidFill>
                <a:schemeClr val="tx1">
                  <a:lumMod val="75000"/>
                  <a:lumOff val="25000"/>
                </a:schemeClr>
              </a:solidFill>
              <a:cs typeface="+mn-ea"/>
              <a:sym typeface="+mn-lt"/>
            </a:endParaRPr>
          </a:p>
        </p:txBody>
      </p:sp>
    </p:spTree>
    <p:extLst>
      <p:ext uri="{BB962C8B-B14F-4D97-AF65-F5344CB8AC3E}">
        <p14:creationId xmlns:p14="http://schemas.microsoft.com/office/powerpoint/2010/main" val="1911597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15">
            <a:extLst>
              <a:ext uri="{FF2B5EF4-FFF2-40B4-BE49-F238E27FC236}">
                <a16:creationId xmlns:a16="http://schemas.microsoft.com/office/drawing/2014/main" id="{274D2E06-FF4F-4301-93C5-B4F1534789CE}"/>
              </a:ext>
            </a:extLst>
          </p:cNvPr>
          <p:cNvSpPr>
            <a:spLocks noChangeArrowheads="1"/>
          </p:cNvSpPr>
          <p:nvPr/>
        </p:nvSpPr>
        <p:spPr bwMode="auto">
          <a:xfrm>
            <a:off x="4292164" y="3695037"/>
            <a:ext cx="1689100" cy="290513"/>
          </a:xfrm>
          <a:prstGeom prst="roundRect">
            <a:avLst>
              <a:gd name="adj" fmla="val 16667"/>
            </a:avLst>
          </a:prstGeom>
          <a:solidFill>
            <a:schemeClr val="accent1"/>
          </a:solidFill>
          <a:ln w="38100">
            <a:noFill/>
            <a:round/>
            <a:headEnd/>
            <a:tailEnd/>
          </a:ln>
        </p:spPr>
        <p:txBody>
          <a:bodyPr lIns="62111" tIns="31055" rIns="62111" bIns="31055"/>
          <a:lstStyle/>
          <a:p>
            <a:endParaRPr lang="zh-CN" altLang="en-US">
              <a:solidFill>
                <a:srgbClr val="434343"/>
              </a:solidFill>
            </a:endParaRPr>
          </a:p>
        </p:txBody>
      </p:sp>
      <p:sp>
        <p:nvSpPr>
          <p:cNvPr id="63" name="圆角矩形 13">
            <a:extLst>
              <a:ext uri="{FF2B5EF4-FFF2-40B4-BE49-F238E27FC236}">
                <a16:creationId xmlns:a16="http://schemas.microsoft.com/office/drawing/2014/main" id="{E5405CC3-4677-478D-AB19-1909731892E8}"/>
              </a:ext>
            </a:extLst>
          </p:cNvPr>
          <p:cNvSpPr>
            <a:spLocks noChangeArrowheads="1"/>
          </p:cNvSpPr>
          <p:nvPr/>
        </p:nvSpPr>
        <p:spPr bwMode="auto">
          <a:xfrm>
            <a:off x="6948264" y="1447340"/>
            <a:ext cx="1690688" cy="290513"/>
          </a:xfrm>
          <a:prstGeom prst="roundRect">
            <a:avLst>
              <a:gd name="adj" fmla="val 16667"/>
            </a:avLst>
          </a:prstGeom>
          <a:solidFill>
            <a:schemeClr val="accent2"/>
          </a:solidFill>
          <a:ln w="9525">
            <a:noFill/>
            <a:round/>
            <a:headEnd/>
            <a:tailEnd/>
          </a:ln>
        </p:spPr>
        <p:txBody>
          <a:bodyPr lIns="62111" tIns="31055" rIns="62111" bIns="31055"/>
          <a:lstStyle/>
          <a:p>
            <a:endParaRPr lang="zh-CN" altLang="en-US">
              <a:solidFill>
                <a:srgbClr val="434343"/>
              </a:solidFill>
            </a:endParaRPr>
          </a:p>
        </p:txBody>
      </p:sp>
      <p:sp>
        <p:nvSpPr>
          <p:cNvPr id="61" name="圆角矩形 15">
            <a:extLst>
              <a:ext uri="{FF2B5EF4-FFF2-40B4-BE49-F238E27FC236}">
                <a16:creationId xmlns:a16="http://schemas.microsoft.com/office/drawing/2014/main" id="{4DF3F112-07F8-4ED6-8B6F-8324B6E94080}"/>
              </a:ext>
            </a:extLst>
          </p:cNvPr>
          <p:cNvSpPr>
            <a:spLocks noChangeArrowheads="1"/>
          </p:cNvSpPr>
          <p:nvPr/>
        </p:nvSpPr>
        <p:spPr bwMode="auto">
          <a:xfrm>
            <a:off x="4292164" y="1443021"/>
            <a:ext cx="1689100" cy="290513"/>
          </a:xfrm>
          <a:prstGeom prst="roundRect">
            <a:avLst>
              <a:gd name="adj" fmla="val 16667"/>
            </a:avLst>
          </a:prstGeom>
          <a:solidFill>
            <a:schemeClr val="accent1"/>
          </a:solidFill>
          <a:ln w="38100">
            <a:noFill/>
            <a:round/>
            <a:headEnd/>
            <a:tailEnd/>
          </a:ln>
        </p:spPr>
        <p:txBody>
          <a:bodyPr lIns="62111" tIns="31055" rIns="62111" bIns="31055"/>
          <a:lstStyle/>
          <a:p>
            <a:endParaRPr lang="zh-CN" altLang="en-US">
              <a:solidFill>
                <a:srgbClr val="434343"/>
              </a:solidFill>
            </a:endParaRPr>
          </a:p>
        </p:txBody>
      </p:sp>
      <p:pic>
        <p:nvPicPr>
          <p:cNvPr id="25" name="图片占位符 29"/>
          <p:cNvPicPr>
            <a:picLocks noChangeAspect="1"/>
          </p:cNvPicPr>
          <p:nvPr/>
        </p:nvPicPr>
        <p:blipFill rotWithShape="1">
          <a:blip r:embed="rId2" cstate="print">
            <a:grayscl/>
            <a:extLst>
              <a:ext uri="{28A0092B-C50C-407E-A947-70E740481C1C}">
                <a14:useLocalDpi xmlns:a14="http://schemas.microsoft.com/office/drawing/2010/main" val="0"/>
              </a:ext>
            </a:extLst>
          </a:blip>
          <a:srcRect l="11904" t="1784" r="3092" b="2690"/>
          <a:stretch/>
        </p:blipFill>
        <p:spPr>
          <a:xfrm>
            <a:off x="1614072" y="1196230"/>
            <a:ext cx="2307037" cy="3612704"/>
          </a:xfrm>
          <a:custGeom>
            <a:avLst/>
            <a:gdLst>
              <a:gd name="connsiteX0" fmla="*/ 0 w 3421063"/>
              <a:gd name="connsiteY0" fmla="*/ 0 h 4553857"/>
              <a:gd name="connsiteX1" fmla="*/ 3421063 w 3421063"/>
              <a:gd name="connsiteY1" fmla="*/ 0 h 4553857"/>
              <a:gd name="connsiteX2" fmla="*/ 3421063 w 3421063"/>
              <a:gd name="connsiteY2" fmla="*/ 4553857 h 4553857"/>
              <a:gd name="connsiteX3" fmla="*/ 0 w 3421063"/>
              <a:gd name="connsiteY3" fmla="*/ 4553857 h 4553857"/>
            </a:gdLst>
            <a:ahLst/>
            <a:cxnLst>
              <a:cxn ang="0">
                <a:pos x="connsiteX0" y="connsiteY0"/>
              </a:cxn>
              <a:cxn ang="0">
                <a:pos x="connsiteX1" y="connsiteY1"/>
              </a:cxn>
              <a:cxn ang="0">
                <a:pos x="connsiteX2" y="connsiteY2"/>
              </a:cxn>
              <a:cxn ang="0">
                <a:pos x="connsiteX3" y="connsiteY3"/>
              </a:cxn>
            </a:cxnLst>
            <a:rect l="l" t="t" r="r" b="b"/>
            <a:pathLst>
              <a:path w="3421063" h="4553857">
                <a:moveTo>
                  <a:pt x="0" y="0"/>
                </a:moveTo>
                <a:lnTo>
                  <a:pt x="3421063" y="0"/>
                </a:lnTo>
                <a:lnTo>
                  <a:pt x="3421063" y="4553857"/>
                </a:lnTo>
                <a:lnTo>
                  <a:pt x="0" y="4553857"/>
                </a:lnTo>
                <a:close/>
              </a:path>
            </a:pathLst>
          </a:custGeom>
        </p:spPr>
      </p:pic>
      <p:grpSp>
        <p:nvGrpSpPr>
          <p:cNvPr id="26" name="组合 25"/>
          <p:cNvGrpSpPr/>
          <p:nvPr/>
        </p:nvGrpSpPr>
        <p:grpSpPr>
          <a:xfrm>
            <a:off x="3777810" y="1369594"/>
            <a:ext cx="2495727" cy="2055571"/>
            <a:chOff x="4480811" y="2203383"/>
            <a:chExt cx="3327636" cy="2078125"/>
          </a:xfrm>
        </p:grpSpPr>
        <p:sp>
          <p:nvSpPr>
            <p:cNvPr id="27" name="statistics-on-laptop_82095"/>
            <p:cNvSpPr>
              <a:spLocks noChangeAspect="1"/>
            </p:cNvSpPr>
            <p:nvPr/>
          </p:nvSpPr>
          <p:spPr bwMode="auto">
            <a:xfrm>
              <a:off x="4510702" y="2203383"/>
              <a:ext cx="531631" cy="402861"/>
            </a:xfrm>
            <a:custGeom>
              <a:avLst/>
              <a:gdLst>
                <a:gd name="connsiteX0" fmla="*/ 212483 w 306146"/>
                <a:gd name="connsiteY0" fmla="*/ 279420 h 328632"/>
                <a:gd name="connsiteX1" fmla="*/ 212483 w 306146"/>
                <a:gd name="connsiteY1" fmla="*/ 292120 h 328632"/>
                <a:gd name="connsiteX2" fmla="*/ 288683 w 306146"/>
                <a:gd name="connsiteY2" fmla="*/ 292120 h 328632"/>
                <a:gd name="connsiteX3" fmla="*/ 288683 w 306146"/>
                <a:gd name="connsiteY3" fmla="*/ 279420 h 328632"/>
                <a:gd name="connsiteX4" fmla="*/ 26746 w 306146"/>
                <a:gd name="connsiteY4" fmla="*/ 257195 h 328632"/>
                <a:gd name="connsiteX5" fmla="*/ 18808 w 306146"/>
                <a:gd name="connsiteY5" fmla="*/ 273070 h 328632"/>
                <a:gd name="connsiteX6" fmla="*/ 55321 w 306146"/>
                <a:gd name="connsiteY6" fmla="*/ 288945 h 328632"/>
                <a:gd name="connsiteX7" fmla="*/ 90246 w 306146"/>
                <a:gd name="connsiteY7" fmla="*/ 303233 h 328632"/>
                <a:gd name="connsiteX8" fmla="*/ 96596 w 306146"/>
                <a:gd name="connsiteY8" fmla="*/ 287358 h 328632"/>
                <a:gd name="connsiteX9" fmla="*/ 212483 w 306146"/>
                <a:gd name="connsiteY9" fmla="*/ 250845 h 328632"/>
                <a:gd name="connsiteX10" fmla="*/ 212483 w 306146"/>
                <a:gd name="connsiteY10" fmla="*/ 265133 h 328632"/>
                <a:gd name="connsiteX11" fmla="*/ 288683 w 306146"/>
                <a:gd name="connsiteY11" fmla="*/ 265133 h 328632"/>
                <a:gd name="connsiteX12" fmla="*/ 288683 w 306146"/>
                <a:gd name="connsiteY12" fmla="*/ 250845 h 328632"/>
                <a:gd name="connsiteX13" fmla="*/ 39445 w 306146"/>
                <a:gd name="connsiteY13" fmla="*/ 228620 h 328632"/>
                <a:gd name="connsiteX14" fmla="*/ 33095 w 306146"/>
                <a:gd name="connsiteY14" fmla="*/ 244495 h 328632"/>
                <a:gd name="connsiteX15" fmla="*/ 102945 w 306146"/>
                <a:gd name="connsiteY15" fmla="*/ 273070 h 328632"/>
                <a:gd name="connsiteX16" fmla="*/ 109295 w 306146"/>
                <a:gd name="connsiteY16" fmla="*/ 257195 h 328632"/>
                <a:gd name="connsiteX17" fmla="*/ 215658 w 306146"/>
                <a:gd name="connsiteY17" fmla="*/ 28595 h 328632"/>
                <a:gd name="connsiteX18" fmla="*/ 215658 w 306146"/>
                <a:gd name="connsiteY18" fmla="*/ 96858 h 328632"/>
                <a:gd name="connsiteX19" fmla="*/ 285508 w 306146"/>
                <a:gd name="connsiteY19" fmla="*/ 96858 h 328632"/>
                <a:gd name="connsiteX20" fmla="*/ 285508 w 306146"/>
                <a:gd name="connsiteY20" fmla="*/ 28595 h 328632"/>
                <a:gd name="connsiteX21" fmla="*/ 129933 w 306146"/>
                <a:gd name="connsiteY21" fmla="*/ 27007 h 328632"/>
                <a:gd name="connsiteX22" fmla="*/ 102945 w 306146"/>
                <a:gd name="connsiteY22" fmla="*/ 88920 h 328632"/>
                <a:gd name="connsiteX23" fmla="*/ 164858 w 306146"/>
                <a:gd name="connsiteY23" fmla="*/ 114320 h 328632"/>
                <a:gd name="connsiteX24" fmla="*/ 191845 w 306146"/>
                <a:gd name="connsiteY24" fmla="*/ 52407 h 328632"/>
                <a:gd name="connsiteX25" fmla="*/ 129993 w 306146"/>
                <a:gd name="connsiteY25" fmla="*/ 1012 h 328632"/>
                <a:gd name="connsiteX26" fmla="*/ 196051 w 306146"/>
                <a:gd name="connsiteY26" fmla="*/ 28098 h 328632"/>
                <a:gd name="connsiteX27" fmla="*/ 196051 w 306146"/>
                <a:gd name="connsiteY27" fmla="*/ 15200 h 328632"/>
                <a:gd name="connsiteX28" fmla="*/ 207708 w 306146"/>
                <a:gd name="connsiteY28" fmla="*/ 4881 h 328632"/>
                <a:gd name="connsiteX29" fmla="*/ 294489 w 306146"/>
                <a:gd name="connsiteY29" fmla="*/ 4881 h 328632"/>
                <a:gd name="connsiteX30" fmla="*/ 306146 w 306146"/>
                <a:gd name="connsiteY30" fmla="*/ 15200 h 328632"/>
                <a:gd name="connsiteX31" fmla="*/ 306146 w 306146"/>
                <a:gd name="connsiteY31" fmla="*/ 307995 h 328632"/>
                <a:gd name="connsiteX32" fmla="*/ 304851 w 306146"/>
                <a:gd name="connsiteY32" fmla="*/ 310574 h 328632"/>
                <a:gd name="connsiteX33" fmla="*/ 306146 w 306146"/>
                <a:gd name="connsiteY33" fmla="*/ 313154 h 328632"/>
                <a:gd name="connsiteX34" fmla="*/ 250451 w 306146"/>
                <a:gd name="connsiteY34" fmla="*/ 328632 h 328632"/>
                <a:gd name="connsiteX35" fmla="*/ 196051 w 306146"/>
                <a:gd name="connsiteY35" fmla="*/ 313154 h 328632"/>
                <a:gd name="connsiteX36" fmla="*/ 197346 w 306146"/>
                <a:gd name="connsiteY36" fmla="*/ 310574 h 328632"/>
                <a:gd name="connsiteX37" fmla="*/ 196051 w 306146"/>
                <a:gd name="connsiteY37" fmla="*/ 307995 h 328632"/>
                <a:gd name="connsiteX38" fmla="*/ 196051 w 306146"/>
                <a:gd name="connsiteY38" fmla="*/ 95170 h 328632"/>
                <a:gd name="connsiteX39" fmla="*/ 102793 w 306146"/>
                <a:gd name="connsiteY39" fmla="*/ 317023 h 328632"/>
                <a:gd name="connsiteX40" fmla="*/ 100203 w 306146"/>
                <a:gd name="connsiteY40" fmla="*/ 319603 h 328632"/>
                <a:gd name="connsiteX41" fmla="*/ 100203 w 306146"/>
                <a:gd name="connsiteY41" fmla="*/ 322183 h 328632"/>
                <a:gd name="connsiteX42" fmla="*/ 44507 w 306146"/>
                <a:gd name="connsiteY42" fmla="*/ 313154 h 328632"/>
                <a:gd name="connsiteX43" fmla="*/ 469 w 306146"/>
                <a:gd name="connsiteY43" fmla="*/ 279618 h 328632"/>
                <a:gd name="connsiteX44" fmla="*/ 469 w 306146"/>
                <a:gd name="connsiteY44" fmla="*/ 278328 h 328632"/>
                <a:gd name="connsiteX45" fmla="*/ 1764 w 306146"/>
                <a:gd name="connsiteY45" fmla="*/ 275748 h 328632"/>
                <a:gd name="connsiteX46" fmla="*/ 115745 w 306146"/>
                <a:gd name="connsiteY46" fmla="*/ 6171 h 328632"/>
                <a:gd name="connsiteX47" fmla="*/ 129993 w 306146"/>
                <a:gd name="connsiteY47" fmla="*/ 1012 h 32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6146" h="328632">
                  <a:moveTo>
                    <a:pt x="212483" y="279420"/>
                  </a:moveTo>
                  <a:lnTo>
                    <a:pt x="212483" y="292120"/>
                  </a:lnTo>
                  <a:lnTo>
                    <a:pt x="288683" y="292120"/>
                  </a:lnTo>
                  <a:lnTo>
                    <a:pt x="288683" y="279420"/>
                  </a:lnTo>
                  <a:close/>
                  <a:moveTo>
                    <a:pt x="26746" y="257195"/>
                  </a:moveTo>
                  <a:lnTo>
                    <a:pt x="18808" y="273070"/>
                  </a:lnTo>
                  <a:lnTo>
                    <a:pt x="55321" y="288945"/>
                  </a:lnTo>
                  <a:lnTo>
                    <a:pt x="90246" y="303233"/>
                  </a:lnTo>
                  <a:lnTo>
                    <a:pt x="96596" y="287358"/>
                  </a:lnTo>
                  <a:close/>
                  <a:moveTo>
                    <a:pt x="212483" y="250845"/>
                  </a:moveTo>
                  <a:lnTo>
                    <a:pt x="212483" y="265133"/>
                  </a:lnTo>
                  <a:lnTo>
                    <a:pt x="288683" y="265133"/>
                  </a:lnTo>
                  <a:lnTo>
                    <a:pt x="288683" y="250845"/>
                  </a:lnTo>
                  <a:close/>
                  <a:moveTo>
                    <a:pt x="39445" y="228620"/>
                  </a:moveTo>
                  <a:lnTo>
                    <a:pt x="33095" y="244495"/>
                  </a:lnTo>
                  <a:lnTo>
                    <a:pt x="102945" y="273070"/>
                  </a:lnTo>
                  <a:lnTo>
                    <a:pt x="109295" y="257195"/>
                  </a:lnTo>
                  <a:close/>
                  <a:moveTo>
                    <a:pt x="215658" y="28595"/>
                  </a:moveTo>
                  <a:lnTo>
                    <a:pt x="215658" y="96858"/>
                  </a:lnTo>
                  <a:lnTo>
                    <a:pt x="285508" y="96858"/>
                  </a:lnTo>
                  <a:lnTo>
                    <a:pt x="285508" y="28595"/>
                  </a:lnTo>
                  <a:close/>
                  <a:moveTo>
                    <a:pt x="129933" y="27007"/>
                  </a:moveTo>
                  <a:lnTo>
                    <a:pt x="102945" y="88920"/>
                  </a:lnTo>
                  <a:lnTo>
                    <a:pt x="164858" y="114320"/>
                  </a:lnTo>
                  <a:lnTo>
                    <a:pt x="191845" y="52407"/>
                  </a:lnTo>
                  <a:close/>
                  <a:moveTo>
                    <a:pt x="129993" y="1012"/>
                  </a:moveTo>
                  <a:cubicBezTo>
                    <a:pt x="129993" y="1012"/>
                    <a:pt x="129993" y="1012"/>
                    <a:pt x="196051" y="28098"/>
                  </a:cubicBezTo>
                  <a:cubicBezTo>
                    <a:pt x="196051" y="28098"/>
                    <a:pt x="196051" y="28098"/>
                    <a:pt x="196051" y="15200"/>
                  </a:cubicBezTo>
                  <a:cubicBezTo>
                    <a:pt x="196051" y="10041"/>
                    <a:pt x="201231" y="4881"/>
                    <a:pt x="207708" y="4881"/>
                  </a:cubicBezTo>
                  <a:cubicBezTo>
                    <a:pt x="207708" y="4881"/>
                    <a:pt x="207708" y="4881"/>
                    <a:pt x="294489" y="4881"/>
                  </a:cubicBezTo>
                  <a:cubicBezTo>
                    <a:pt x="300965" y="4881"/>
                    <a:pt x="306146" y="10041"/>
                    <a:pt x="306146" y="15200"/>
                  </a:cubicBezTo>
                  <a:cubicBezTo>
                    <a:pt x="306146" y="15200"/>
                    <a:pt x="306146" y="15200"/>
                    <a:pt x="306146" y="307995"/>
                  </a:cubicBezTo>
                  <a:cubicBezTo>
                    <a:pt x="306146" y="309284"/>
                    <a:pt x="304851" y="309284"/>
                    <a:pt x="304851" y="310574"/>
                  </a:cubicBezTo>
                  <a:cubicBezTo>
                    <a:pt x="304851" y="311864"/>
                    <a:pt x="306146" y="311864"/>
                    <a:pt x="306146" y="313154"/>
                  </a:cubicBezTo>
                  <a:cubicBezTo>
                    <a:pt x="306146" y="322183"/>
                    <a:pt x="281537" y="328632"/>
                    <a:pt x="250451" y="328632"/>
                  </a:cubicBezTo>
                  <a:cubicBezTo>
                    <a:pt x="220660" y="328632"/>
                    <a:pt x="196051" y="322183"/>
                    <a:pt x="196051" y="313154"/>
                  </a:cubicBezTo>
                  <a:cubicBezTo>
                    <a:pt x="196051" y="311864"/>
                    <a:pt x="197346" y="311864"/>
                    <a:pt x="197346" y="310574"/>
                  </a:cubicBezTo>
                  <a:cubicBezTo>
                    <a:pt x="197346" y="309284"/>
                    <a:pt x="196051" y="309284"/>
                    <a:pt x="196051" y="307995"/>
                  </a:cubicBezTo>
                  <a:cubicBezTo>
                    <a:pt x="196051" y="307995"/>
                    <a:pt x="196051" y="307995"/>
                    <a:pt x="196051" y="95170"/>
                  </a:cubicBezTo>
                  <a:cubicBezTo>
                    <a:pt x="196051" y="95170"/>
                    <a:pt x="196051" y="95170"/>
                    <a:pt x="102793" y="317023"/>
                  </a:cubicBezTo>
                  <a:cubicBezTo>
                    <a:pt x="101498" y="318313"/>
                    <a:pt x="101498" y="319603"/>
                    <a:pt x="100203" y="319603"/>
                  </a:cubicBezTo>
                  <a:cubicBezTo>
                    <a:pt x="100203" y="320893"/>
                    <a:pt x="100203" y="320893"/>
                    <a:pt x="100203" y="322183"/>
                  </a:cubicBezTo>
                  <a:cubicBezTo>
                    <a:pt x="97612" y="328632"/>
                    <a:pt x="73002" y="324763"/>
                    <a:pt x="44507" y="313154"/>
                  </a:cubicBezTo>
                  <a:cubicBezTo>
                    <a:pt x="17307" y="301545"/>
                    <a:pt x="-3417" y="287357"/>
                    <a:pt x="469" y="279618"/>
                  </a:cubicBezTo>
                  <a:cubicBezTo>
                    <a:pt x="469" y="279618"/>
                    <a:pt x="469" y="278328"/>
                    <a:pt x="469" y="278328"/>
                  </a:cubicBezTo>
                  <a:cubicBezTo>
                    <a:pt x="1764" y="277038"/>
                    <a:pt x="1764" y="275748"/>
                    <a:pt x="1764" y="275748"/>
                  </a:cubicBezTo>
                  <a:cubicBezTo>
                    <a:pt x="1764" y="275748"/>
                    <a:pt x="1764" y="275748"/>
                    <a:pt x="115745" y="6171"/>
                  </a:cubicBezTo>
                  <a:cubicBezTo>
                    <a:pt x="118336" y="1012"/>
                    <a:pt x="124812" y="-1568"/>
                    <a:pt x="129993" y="1012"/>
                  </a:cubicBezTo>
                  <a:close/>
                </a:path>
              </a:pathLst>
            </a:custGeom>
            <a:solidFill>
              <a:schemeClr val="accent1"/>
            </a:solidFill>
            <a:ln>
              <a:noFill/>
            </a:ln>
          </p:spPr>
          <p:txBody>
            <a:bodyPr/>
            <a:lstStyle/>
            <a:p>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文本框 27"/>
            <p:cNvSpPr txBox="1"/>
            <p:nvPr/>
          </p:nvSpPr>
          <p:spPr>
            <a:xfrm>
              <a:off x="5306162" y="2284075"/>
              <a:ext cx="1887696" cy="280038"/>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“七一”重要讲话</a:t>
              </a:r>
              <a:endParaRPr lang="zh-CN" altLang="en-US"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矩形 28"/>
            <p:cNvSpPr/>
            <p:nvPr/>
          </p:nvSpPr>
          <p:spPr>
            <a:xfrm>
              <a:off x="4480811" y="2832829"/>
              <a:ext cx="3327636" cy="1448679"/>
            </a:xfrm>
            <a:prstGeom prst="rect">
              <a:avLst/>
            </a:prstGeom>
          </p:spPr>
          <p:txBody>
            <a:bodyPr wrap="square">
              <a:spAutoFit/>
            </a:bodyPr>
            <a:lstStyle/>
            <a:p>
              <a:pPr algn="just">
                <a:lnSpc>
                  <a:spcPct val="120000"/>
                </a:lnSpc>
              </a:pP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习近平总书记“七一”重要讲话紧紧围绕实现中华民族伟大复兴这个主题，对党的事业的无比自信加强党的组织建设，既要“造形”，更要</a:t>
              </a:r>
              <a:r>
                <a:rPr lang="zh-CN" altLang="en-US" sz="1050" b="1">
                  <a:solidFill>
                    <a:srgbClr val="8F0902"/>
                  </a:solidFill>
                  <a:latin typeface="Arial" panose="020B0604020202020204" pitchFamily="34" charset="0"/>
                  <a:ea typeface="微软雅黑" panose="020B0503020204020204" pitchFamily="34" charset="-122"/>
                  <a:cs typeface="+mn-ea"/>
                  <a:sym typeface="Arial" panose="020B0604020202020204" pitchFamily="34" charset="0"/>
                </a:rPr>
                <a:t>“铸魂”</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。尤其在当前推进</a:t>
              </a:r>
              <a:r>
                <a:rPr lang="zh-CN" altLang="en-US" sz="1050" b="1">
                  <a:solidFill>
                    <a:srgbClr val="8F0902"/>
                  </a:solidFill>
                  <a:latin typeface="Arial" panose="020B0604020202020204" pitchFamily="34" charset="0"/>
                  <a:ea typeface="微软雅黑" panose="020B0503020204020204" pitchFamily="34" charset="-122"/>
                  <a:cs typeface="+mn-ea"/>
                  <a:sym typeface="Arial" panose="020B0604020202020204" pitchFamily="34" charset="0"/>
                </a:rPr>
                <a:t>四史教育事业</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的发展方面，习总书记也对其进行了全面而深刻的党内讨论方案。</a:t>
              </a:r>
              <a:endParaRPr lang="zh-CN" altLang="en-US" sz="105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6455147" y="1416389"/>
            <a:ext cx="2495727" cy="2031772"/>
            <a:chOff x="8175877" y="2174993"/>
            <a:chExt cx="3327636" cy="2420360"/>
          </a:xfrm>
        </p:grpSpPr>
        <p:sp>
          <p:nvSpPr>
            <p:cNvPr id="31" name="statistics-on-laptop_82095"/>
            <p:cNvSpPr>
              <a:spLocks noChangeAspect="1"/>
            </p:cNvSpPr>
            <p:nvPr/>
          </p:nvSpPr>
          <p:spPr bwMode="auto">
            <a:xfrm>
              <a:off x="8192347" y="2174993"/>
              <a:ext cx="570680" cy="403317"/>
            </a:xfrm>
            <a:custGeom>
              <a:avLst/>
              <a:gdLst>
                <a:gd name="connsiteX0" fmla="*/ 34925 w 330200"/>
                <a:gd name="connsiteY0" fmla="*/ 180975 h 233363"/>
                <a:gd name="connsiteX1" fmla="*/ 142875 w 330200"/>
                <a:gd name="connsiteY1" fmla="*/ 180975 h 233363"/>
                <a:gd name="connsiteX2" fmla="*/ 142875 w 330200"/>
                <a:gd name="connsiteY2" fmla="*/ 192088 h 233363"/>
                <a:gd name="connsiteX3" fmla="*/ 34925 w 330200"/>
                <a:gd name="connsiteY3" fmla="*/ 192088 h 233363"/>
                <a:gd name="connsiteX4" fmla="*/ 34925 w 330200"/>
                <a:gd name="connsiteY4" fmla="*/ 152400 h 233363"/>
                <a:gd name="connsiteX5" fmla="*/ 144463 w 330200"/>
                <a:gd name="connsiteY5" fmla="*/ 152400 h 233363"/>
                <a:gd name="connsiteX6" fmla="*/ 144463 w 330200"/>
                <a:gd name="connsiteY6" fmla="*/ 161925 h 233363"/>
                <a:gd name="connsiteX7" fmla="*/ 34925 w 330200"/>
                <a:gd name="connsiteY7" fmla="*/ 161925 h 233363"/>
                <a:gd name="connsiteX8" fmla="*/ 257175 w 330200"/>
                <a:gd name="connsiteY8" fmla="*/ 144463 h 233363"/>
                <a:gd name="connsiteX9" fmla="*/ 262467 w 330200"/>
                <a:gd name="connsiteY9" fmla="*/ 146845 h 233363"/>
                <a:gd name="connsiteX10" fmla="*/ 265113 w 330200"/>
                <a:gd name="connsiteY10" fmla="*/ 151607 h 233363"/>
                <a:gd name="connsiteX11" fmla="*/ 262467 w 330200"/>
                <a:gd name="connsiteY11" fmla="*/ 156370 h 233363"/>
                <a:gd name="connsiteX12" fmla="*/ 257175 w 330200"/>
                <a:gd name="connsiteY12" fmla="*/ 158751 h 233363"/>
                <a:gd name="connsiteX13" fmla="*/ 257175 w 330200"/>
                <a:gd name="connsiteY13" fmla="*/ 144463 h 233363"/>
                <a:gd name="connsiteX14" fmla="*/ 36512 w 330200"/>
                <a:gd name="connsiteY14" fmla="*/ 122238 h 233363"/>
                <a:gd name="connsiteX15" fmla="*/ 142875 w 330200"/>
                <a:gd name="connsiteY15" fmla="*/ 122238 h 233363"/>
                <a:gd name="connsiteX16" fmla="*/ 142875 w 330200"/>
                <a:gd name="connsiteY16" fmla="*/ 133351 h 233363"/>
                <a:gd name="connsiteX17" fmla="*/ 36512 w 330200"/>
                <a:gd name="connsiteY17" fmla="*/ 133351 h 233363"/>
                <a:gd name="connsiteX18" fmla="*/ 252413 w 330200"/>
                <a:gd name="connsiteY18" fmla="*/ 119063 h 233363"/>
                <a:gd name="connsiteX19" fmla="*/ 252413 w 330200"/>
                <a:gd name="connsiteY19" fmla="*/ 131763 h 233363"/>
                <a:gd name="connsiteX20" fmla="*/ 250032 w 330200"/>
                <a:gd name="connsiteY20" fmla="*/ 129223 h 233363"/>
                <a:gd name="connsiteX21" fmla="*/ 247650 w 330200"/>
                <a:gd name="connsiteY21" fmla="*/ 125413 h 233363"/>
                <a:gd name="connsiteX22" fmla="*/ 248841 w 330200"/>
                <a:gd name="connsiteY22" fmla="*/ 120333 h 233363"/>
                <a:gd name="connsiteX23" fmla="*/ 252413 w 330200"/>
                <a:gd name="connsiteY23" fmla="*/ 119063 h 233363"/>
                <a:gd name="connsiteX24" fmla="*/ 253047 w 330200"/>
                <a:gd name="connsiteY24" fmla="*/ 104775 h 233363"/>
                <a:gd name="connsiteX25" fmla="*/ 253047 w 330200"/>
                <a:gd name="connsiteY25" fmla="*/ 109949 h 233363"/>
                <a:gd name="connsiteX26" fmla="*/ 242887 w 330200"/>
                <a:gd name="connsiteY26" fmla="*/ 115123 h 233363"/>
                <a:gd name="connsiteX27" fmla="*/ 237807 w 330200"/>
                <a:gd name="connsiteY27" fmla="*/ 126765 h 233363"/>
                <a:gd name="connsiteX28" fmla="*/ 241617 w 330200"/>
                <a:gd name="connsiteY28" fmla="*/ 135820 h 233363"/>
                <a:gd name="connsiteX29" fmla="*/ 254317 w 330200"/>
                <a:gd name="connsiteY29" fmla="*/ 142287 h 233363"/>
                <a:gd name="connsiteX30" fmla="*/ 254317 w 330200"/>
                <a:gd name="connsiteY30" fmla="*/ 159103 h 233363"/>
                <a:gd name="connsiteX31" fmla="*/ 249237 w 330200"/>
                <a:gd name="connsiteY31" fmla="*/ 156516 h 233363"/>
                <a:gd name="connsiteX32" fmla="*/ 246697 w 330200"/>
                <a:gd name="connsiteY32" fmla="*/ 148755 h 233363"/>
                <a:gd name="connsiteX33" fmla="*/ 236537 w 330200"/>
                <a:gd name="connsiteY33" fmla="*/ 148755 h 233363"/>
                <a:gd name="connsiteX34" fmla="*/ 236537 w 330200"/>
                <a:gd name="connsiteY34" fmla="*/ 150048 h 233363"/>
                <a:gd name="connsiteX35" fmla="*/ 241617 w 330200"/>
                <a:gd name="connsiteY35" fmla="*/ 162984 h 233363"/>
                <a:gd name="connsiteX36" fmla="*/ 254317 w 330200"/>
                <a:gd name="connsiteY36" fmla="*/ 166864 h 233363"/>
                <a:gd name="connsiteX37" fmla="*/ 254317 w 330200"/>
                <a:gd name="connsiteY37" fmla="*/ 174625 h 233363"/>
                <a:gd name="connsiteX38" fmla="*/ 258127 w 330200"/>
                <a:gd name="connsiteY38" fmla="*/ 174625 h 233363"/>
                <a:gd name="connsiteX39" fmla="*/ 256857 w 330200"/>
                <a:gd name="connsiteY39" fmla="*/ 166864 h 233363"/>
                <a:gd name="connsiteX40" fmla="*/ 269557 w 330200"/>
                <a:gd name="connsiteY40" fmla="*/ 162984 h 233363"/>
                <a:gd name="connsiteX41" fmla="*/ 274637 w 330200"/>
                <a:gd name="connsiteY41" fmla="*/ 150048 h 233363"/>
                <a:gd name="connsiteX42" fmla="*/ 270827 w 330200"/>
                <a:gd name="connsiteY42" fmla="*/ 139700 h 233363"/>
                <a:gd name="connsiteX43" fmla="*/ 258127 w 330200"/>
                <a:gd name="connsiteY43" fmla="*/ 133233 h 233363"/>
                <a:gd name="connsiteX44" fmla="*/ 256857 w 330200"/>
                <a:gd name="connsiteY44" fmla="*/ 133233 h 233363"/>
                <a:gd name="connsiteX45" fmla="*/ 256857 w 330200"/>
                <a:gd name="connsiteY45" fmla="*/ 119004 h 233363"/>
                <a:gd name="connsiteX46" fmla="*/ 261937 w 330200"/>
                <a:gd name="connsiteY46" fmla="*/ 120297 h 233363"/>
                <a:gd name="connsiteX47" fmla="*/ 263207 w 330200"/>
                <a:gd name="connsiteY47" fmla="*/ 126765 h 233363"/>
                <a:gd name="connsiteX48" fmla="*/ 273367 w 330200"/>
                <a:gd name="connsiteY48" fmla="*/ 126765 h 233363"/>
                <a:gd name="connsiteX49" fmla="*/ 268287 w 330200"/>
                <a:gd name="connsiteY49" fmla="*/ 113830 h 233363"/>
                <a:gd name="connsiteX50" fmla="*/ 256857 w 330200"/>
                <a:gd name="connsiteY50" fmla="*/ 109949 h 233363"/>
                <a:gd name="connsiteX51" fmla="*/ 256857 w 330200"/>
                <a:gd name="connsiteY51" fmla="*/ 104775 h 233363"/>
                <a:gd name="connsiteX52" fmla="*/ 253047 w 330200"/>
                <a:gd name="connsiteY52" fmla="*/ 104775 h 233363"/>
                <a:gd name="connsiteX53" fmla="*/ 36512 w 330200"/>
                <a:gd name="connsiteY53" fmla="*/ 95250 h 233363"/>
                <a:gd name="connsiteX54" fmla="*/ 142875 w 330200"/>
                <a:gd name="connsiteY54" fmla="*/ 95250 h 233363"/>
                <a:gd name="connsiteX55" fmla="*/ 142875 w 330200"/>
                <a:gd name="connsiteY55" fmla="*/ 104775 h 233363"/>
                <a:gd name="connsiteX56" fmla="*/ 36512 w 330200"/>
                <a:gd name="connsiteY56" fmla="*/ 104775 h 233363"/>
                <a:gd name="connsiteX57" fmla="*/ 255588 w 330200"/>
                <a:gd name="connsiteY57" fmla="*/ 74613 h 233363"/>
                <a:gd name="connsiteX58" fmla="*/ 285751 w 330200"/>
                <a:gd name="connsiteY58" fmla="*/ 95250 h 233363"/>
                <a:gd name="connsiteX59" fmla="*/ 287338 w 330200"/>
                <a:gd name="connsiteY59" fmla="*/ 187326 h 233363"/>
                <a:gd name="connsiteX60" fmla="*/ 225425 w 330200"/>
                <a:gd name="connsiteY60" fmla="*/ 187326 h 233363"/>
                <a:gd name="connsiteX61" fmla="*/ 225425 w 330200"/>
                <a:gd name="connsiteY61" fmla="*/ 95250 h 233363"/>
                <a:gd name="connsiteX62" fmla="*/ 87312 w 330200"/>
                <a:gd name="connsiteY62" fmla="*/ 66675 h 233363"/>
                <a:gd name="connsiteX63" fmla="*/ 142875 w 330200"/>
                <a:gd name="connsiteY63" fmla="*/ 66675 h 233363"/>
                <a:gd name="connsiteX64" fmla="*/ 142875 w 330200"/>
                <a:gd name="connsiteY64" fmla="*/ 76200 h 233363"/>
                <a:gd name="connsiteX65" fmla="*/ 87312 w 330200"/>
                <a:gd name="connsiteY65" fmla="*/ 76200 h 233363"/>
                <a:gd name="connsiteX66" fmla="*/ 87312 w 330200"/>
                <a:gd name="connsiteY66" fmla="*/ 38100 h 233363"/>
                <a:gd name="connsiteX67" fmla="*/ 142875 w 330200"/>
                <a:gd name="connsiteY67" fmla="*/ 38100 h 233363"/>
                <a:gd name="connsiteX68" fmla="*/ 142875 w 330200"/>
                <a:gd name="connsiteY68" fmla="*/ 49213 h 233363"/>
                <a:gd name="connsiteX69" fmla="*/ 87312 w 330200"/>
                <a:gd name="connsiteY69" fmla="*/ 49213 h 233363"/>
                <a:gd name="connsiteX70" fmla="*/ 55562 w 330200"/>
                <a:gd name="connsiteY70" fmla="*/ 38100 h 233363"/>
                <a:gd name="connsiteX71" fmla="*/ 65087 w 330200"/>
                <a:gd name="connsiteY71" fmla="*/ 38100 h 233363"/>
                <a:gd name="connsiteX72" fmla="*/ 79375 w 330200"/>
                <a:gd name="connsiteY72" fmla="*/ 80963 h 233363"/>
                <a:gd name="connsiteX73" fmla="*/ 69850 w 330200"/>
                <a:gd name="connsiteY73" fmla="*/ 80963 h 233363"/>
                <a:gd name="connsiteX74" fmla="*/ 68262 w 330200"/>
                <a:gd name="connsiteY74" fmla="*/ 73025 h 233363"/>
                <a:gd name="connsiteX75" fmla="*/ 50799 w 330200"/>
                <a:gd name="connsiteY75" fmla="*/ 73025 h 233363"/>
                <a:gd name="connsiteX76" fmla="*/ 49212 w 330200"/>
                <a:gd name="connsiteY76" fmla="*/ 80963 h 233363"/>
                <a:gd name="connsiteX77" fmla="*/ 42862 w 330200"/>
                <a:gd name="connsiteY77" fmla="*/ 80963 h 233363"/>
                <a:gd name="connsiteX78" fmla="*/ 39687 w 330200"/>
                <a:gd name="connsiteY78" fmla="*/ 80963 h 233363"/>
                <a:gd name="connsiteX79" fmla="*/ 169862 w 330200"/>
                <a:gd name="connsiteY79" fmla="*/ 11113 h 233363"/>
                <a:gd name="connsiteX80" fmla="*/ 169862 w 330200"/>
                <a:gd name="connsiteY80" fmla="*/ 214313 h 233363"/>
                <a:gd name="connsiteX81" fmla="*/ 307975 w 330200"/>
                <a:gd name="connsiteY81" fmla="*/ 214313 h 233363"/>
                <a:gd name="connsiteX82" fmla="*/ 307975 w 330200"/>
                <a:gd name="connsiteY82" fmla="*/ 11113 h 233363"/>
                <a:gd name="connsiteX83" fmla="*/ 227012 w 330200"/>
                <a:gd name="connsiteY83" fmla="*/ 11113 h 233363"/>
                <a:gd name="connsiteX84" fmla="*/ 227012 w 330200"/>
                <a:gd name="connsiteY84" fmla="*/ 79375 h 233363"/>
                <a:gd name="connsiteX85" fmla="*/ 209549 w 330200"/>
                <a:gd name="connsiteY85" fmla="*/ 68263 h 233363"/>
                <a:gd name="connsiteX86" fmla="*/ 192087 w 330200"/>
                <a:gd name="connsiteY86" fmla="*/ 79375 h 233363"/>
                <a:gd name="connsiteX87" fmla="*/ 192087 w 330200"/>
                <a:gd name="connsiteY87" fmla="*/ 20638 h 233363"/>
                <a:gd name="connsiteX88" fmla="*/ 192087 w 330200"/>
                <a:gd name="connsiteY88" fmla="*/ 11113 h 233363"/>
                <a:gd name="connsiteX89" fmla="*/ 20637 w 330200"/>
                <a:gd name="connsiteY89" fmla="*/ 11113 h 233363"/>
                <a:gd name="connsiteX90" fmla="*/ 20637 w 330200"/>
                <a:gd name="connsiteY90" fmla="*/ 20638 h 233363"/>
                <a:gd name="connsiteX91" fmla="*/ 20637 w 330200"/>
                <a:gd name="connsiteY91" fmla="*/ 214313 h 233363"/>
                <a:gd name="connsiteX92" fmla="*/ 160337 w 330200"/>
                <a:gd name="connsiteY92" fmla="*/ 214313 h 233363"/>
                <a:gd name="connsiteX93" fmla="*/ 160337 w 330200"/>
                <a:gd name="connsiteY93" fmla="*/ 11113 h 233363"/>
                <a:gd name="connsiteX94" fmla="*/ 11112 w 330200"/>
                <a:gd name="connsiteY94" fmla="*/ 0 h 233363"/>
                <a:gd name="connsiteX95" fmla="*/ 319088 w 330200"/>
                <a:gd name="connsiteY95" fmla="*/ 0 h 233363"/>
                <a:gd name="connsiteX96" fmla="*/ 319088 w 330200"/>
                <a:gd name="connsiteY96" fmla="*/ 20637 h 233363"/>
                <a:gd name="connsiteX97" fmla="*/ 330200 w 330200"/>
                <a:gd name="connsiteY97" fmla="*/ 20637 h 233363"/>
                <a:gd name="connsiteX98" fmla="*/ 330200 w 330200"/>
                <a:gd name="connsiteY98" fmla="*/ 233363 h 233363"/>
                <a:gd name="connsiteX99" fmla="*/ 0 w 330200"/>
                <a:gd name="connsiteY99" fmla="*/ 233363 h 233363"/>
                <a:gd name="connsiteX100" fmla="*/ 0 w 330200"/>
                <a:gd name="connsiteY100" fmla="*/ 20637 h 233363"/>
                <a:gd name="connsiteX101" fmla="*/ 11112 w 330200"/>
                <a:gd name="connsiteY101" fmla="*/ 20637 h 23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0200" h="233363">
                  <a:moveTo>
                    <a:pt x="34925" y="180975"/>
                  </a:moveTo>
                  <a:lnTo>
                    <a:pt x="142875" y="180975"/>
                  </a:lnTo>
                  <a:lnTo>
                    <a:pt x="142875" y="192088"/>
                  </a:lnTo>
                  <a:lnTo>
                    <a:pt x="34925" y="192088"/>
                  </a:lnTo>
                  <a:close/>
                  <a:moveTo>
                    <a:pt x="34925" y="152400"/>
                  </a:moveTo>
                  <a:lnTo>
                    <a:pt x="144463" y="152400"/>
                  </a:lnTo>
                  <a:lnTo>
                    <a:pt x="144463" y="161925"/>
                  </a:lnTo>
                  <a:lnTo>
                    <a:pt x="34925" y="161925"/>
                  </a:lnTo>
                  <a:close/>
                  <a:moveTo>
                    <a:pt x="257175" y="144463"/>
                  </a:moveTo>
                  <a:cubicBezTo>
                    <a:pt x="259821" y="145654"/>
                    <a:pt x="261144" y="145654"/>
                    <a:pt x="262467" y="146845"/>
                  </a:cubicBezTo>
                  <a:cubicBezTo>
                    <a:pt x="263790" y="148035"/>
                    <a:pt x="265113" y="149226"/>
                    <a:pt x="265113" y="151607"/>
                  </a:cubicBezTo>
                  <a:cubicBezTo>
                    <a:pt x="265113" y="153989"/>
                    <a:pt x="263790" y="155179"/>
                    <a:pt x="262467" y="156370"/>
                  </a:cubicBezTo>
                  <a:cubicBezTo>
                    <a:pt x="261144" y="157561"/>
                    <a:pt x="259821" y="158751"/>
                    <a:pt x="257175" y="158751"/>
                  </a:cubicBezTo>
                  <a:cubicBezTo>
                    <a:pt x="257175" y="144463"/>
                    <a:pt x="257175" y="144463"/>
                    <a:pt x="257175" y="144463"/>
                  </a:cubicBezTo>
                  <a:close/>
                  <a:moveTo>
                    <a:pt x="36512" y="122238"/>
                  </a:moveTo>
                  <a:lnTo>
                    <a:pt x="142875" y="122238"/>
                  </a:lnTo>
                  <a:lnTo>
                    <a:pt x="142875" y="133351"/>
                  </a:lnTo>
                  <a:lnTo>
                    <a:pt x="36512" y="133351"/>
                  </a:lnTo>
                  <a:close/>
                  <a:moveTo>
                    <a:pt x="252413" y="119063"/>
                  </a:moveTo>
                  <a:cubicBezTo>
                    <a:pt x="252413" y="131763"/>
                    <a:pt x="252413" y="131763"/>
                    <a:pt x="252413" y="131763"/>
                  </a:cubicBezTo>
                  <a:cubicBezTo>
                    <a:pt x="251222" y="131763"/>
                    <a:pt x="250032" y="130493"/>
                    <a:pt x="250032" y="129223"/>
                  </a:cubicBezTo>
                  <a:cubicBezTo>
                    <a:pt x="247650" y="127953"/>
                    <a:pt x="247650" y="126683"/>
                    <a:pt x="247650" y="125413"/>
                  </a:cubicBezTo>
                  <a:cubicBezTo>
                    <a:pt x="247650" y="122873"/>
                    <a:pt x="247650" y="121603"/>
                    <a:pt x="248841" y="120333"/>
                  </a:cubicBezTo>
                  <a:cubicBezTo>
                    <a:pt x="250032" y="119063"/>
                    <a:pt x="251222" y="119063"/>
                    <a:pt x="252413" y="119063"/>
                  </a:cubicBezTo>
                  <a:close/>
                  <a:moveTo>
                    <a:pt x="253047" y="104775"/>
                  </a:moveTo>
                  <a:cubicBezTo>
                    <a:pt x="253047" y="104775"/>
                    <a:pt x="253047" y="104775"/>
                    <a:pt x="253047" y="109949"/>
                  </a:cubicBezTo>
                  <a:cubicBezTo>
                    <a:pt x="249237" y="109949"/>
                    <a:pt x="245427" y="112536"/>
                    <a:pt x="242887" y="115123"/>
                  </a:cubicBezTo>
                  <a:cubicBezTo>
                    <a:pt x="239077" y="117710"/>
                    <a:pt x="237807" y="121591"/>
                    <a:pt x="237807" y="126765"/>
                  </a:cubicBezTo>
                  <a:cubicBezTo>
                    <a:pt x="237807" y="130646"/>
                    <a:pt x="239077" y="133233"/>
                    <a:pt x="241617" y="135820"/>
                  </a:cubicBezTo>
                  <a:cubicBezTo>
                    <a:pt x="244157" y="138407"/>
                    <a:pt x="247967" y="140994"/>
                    <a:pt x="254317" y="142287"/>
                  </a:cubicBezTo>
                  <a:cubicBezTo>
                    <a:pt x="254317" y="142287"/>
                    <a:pt x="254317" y="142287"/>
                    <a:pt x="254317" y="159103"/>
                  </a:cubicBezTo>
                  <a:cubicBezTo>
                    <a:pt x="251777" y="159103"/>
                    <a:pt x="250507" y="157810"/>
                    <a:pt x="249237" y="156516"/>
                  </a:cubicBezTo>
                  <a:cubicBezTo>
                    <a:pt x="247967" y="155222"/>
                    <a:pt x="246697" y="152635"/>
                    <a:pt x="246697" y="148755"/>
                  </a:cubicBezTo>
                  <a:cubicBezTo>
                    <a:pt x="246697" y="148755"/>
                    <a:pt x="246697" y="148755"/>
                    <a:pt x="236537" y="148755"/>
                  </a:cubicBezTo>
                  <a:lnTo>
                    <a:pt x="236537" y="150048"/>
                  </a:lnTo>
                  <a:cubicBezTo>
                    <a:pt x="236537" y="155222"/>
                    <a:pt x="239077" y="160397"/>
                    <a:pt x="241617" y="162984"/>
                  </a:cubicBezTo>
                  <a:cubicBezTo>
                    <a:pt x="244157" y="165571"/>
                    <a:pt x="247967" y="166864"/>
                    <a:pt x="254317" y="166864"/>
                  </a:cubicBezTo>
                  <a:cubicBezTo>
                    <a:pt x="254317" y="166864"/>
                    <a:pt x="254317" y="166864"/>
                    <a:pt x="254317" y="174625"/>
                  </a:cubicBezTo>
                  <a:cubicBezTo>
                    <a:pt x="254317" y="174625"/>
                    <a:pt x="254317" y="174625"/>
                    <a:pt x="258127" y="174625"/>
                  </a:cubicBezTo>
                  <a:cubicBezTo>
                    <a:pt x="258127" y="174625"/>
                    <a:pt x="258127" y="174625"/>
                    <a:pt x="256857" y="166864"/>
                  </a:cubicBezTo>
                  <a:cubicBezTo>
                    <a:pt x="261937" y="166864"/>
                    <a:pt x="267017" y="165571"/>
                    <a:pt x="269557" y="162984"/>
                  </a:cubicBezTo>
                  <a:cubicBezTo>
                    <a:pt x="273367" y="160397"/>
                    <a:pt x="274637" y="155222"/>
                    <a:pt x="274637" y="150048"/>
                  </a:cubicBezTo>
                  <a:cubicBezTo>
                    <a:pt x="274637" y="146168"/>
                    <a:pt x="273367" y="142287"/>
                    <a:pt x="270827" y="139700"/>
                  </a:cubicBezTo>
                  <a:cubicBezTo>
                    <a:pt x="268287" y="137113"/>
                    <a:pt x="264477" y="135820"/>
                    <a:pt x="258127" y="133233"/>
                  </a:cubicBezTo>
                  <a:cubicBezTo>
                    <a:pt x="258127" y="133233"/>
                    <a:pt x="258127" y="133233"/>
                    <a:pt x="256857" y="133233"/>
                  </a:cubicBezTo>
                  <a:cubicBezTo>
                    <a:pt x="256857" y="133233"/>
                    <a:pt x="256857" y="133233"/>
                    <a:pt x="256857" y="119004"/>
                  </a:cubicBezTo>
                  <a:cubicBezTo>
                    <a:pt x="259397" y="119004"/>
                    <a:pt x="260667" y="119004"/>
                    <a:pt x="261937" y="120297"/>
                  </a:cubicBezTo>
                  <a:cubicBezTo>
                    <a:pt x="263207" y="121591"/>
                    <a:pt x="263207" y="122885"/>
                    <a:pt x="263207" y="126765"/>
                  </a:cubicBezTo>
                  <a:cubicBezTo>
                    <a:pt x="263207" y="126765"/>
                    <a:pt x="263207" y="126765"/>
                    <a:pt x="273367" y="126765"/>
                  </a:cubicBezTo>
                  <a:cubicBezTo>
                    <a:pt x="273367" y="121591"/>
                    <a:pt x="272097" y="117710"/>
                    <a:pt x="268287" y="113830"/>
                  </a:cubicBezTo>
                  <a:cubicBezTo>
                    <a:pt x="265747" y="111243"/>
                    <a:pt x="261937" y="109949"/>
                    <a:pt x="256857" y="109949"/>
                  </a:cubicBezTo>
                  <a:cubicBezTo>
                    <a:pt x="256857" y="109949"/>
                    <a:pt x="256857" y="109949"/>
                    <a:pt x="256857" y="104775"/>
                  </a:cubicBezTo>
                  <a:cubicBezTo>
                    <a:pt x="256857" y="104775"/>
                    <a:pt x="256857" y="104775"/>
                    <a:pt x="253047" y="104775"/>
                  </a:cubicBezTo>
                  <a:close/>
                  <a:moveTo>
                    <a:pt x="36512" y="95250"/>
                  </a:moveTo>
                  <a:lnTo>
                    <a:pt x="142875" y="95250"/>
                  </a:lnTo>
                  <a:lnTo>
                    <a:pt x="142875" y="104775"/>
                  </a:lnTo>
                  <a:lnTo>
                    <a:pt x="36512" y="104775"/>
                  </a:lnTo>
                  <a:close/>
                  <a:moveTo>
                    <a:pt x="255588" y="74613"/>
                  </a:moveTo>
                  <a:lnTo>
                    <a:pt x="285751" y="95250"/>
                  </a:lnTo>
                  <a:lnTo>
                    <a:pt x="287338" y="187326"/>
                  </a:lnTo>
                  <a:lnTo>
                    <a:pt x="225425" y="187326"/>
                  </a:lnTo>
                  <a:lnTo>
                    <a:pt x="225425" y="95250"/>
                  </a:lnTo>
                  <a:close/>
                  <a:moveTo>
                    <a:pt x="87312" y="66675"/>
                  </a:moveTo>
                  <a:lnTo>
                    <a:pt x="142875" y="66675"/>
                  </a:lnTo>
                  <a:lnTo>
                    <a:pt x="142875" y="76200"/>
                  </a:lnTo>
                  <a:lnTo>
                    <a:pt x="87312" y="76200"/>
                  </a:lnTo>
                  <a:close/>
                  <a:moveTo>
                    <a:pt x="87312" y="38100"/>
                  </a:moveTo>
                  <a:lnTo>
                    <a:pt x="142875" y="38100"/>
                  </a:lnTo>
                  <a:lnTo>
                    <a:pt x="142875" y="49213"/>
                  </a:lnTo>
                  <a:lnTo>
                    <a:pt x="87312" y="49213"/>
                  </a:lnTo>
                  <a:close/>
                  <a:moveTo>
                    <a:pt x="55562" y="38100"/>
                  </a:moveTo>
                  <a:lnTo>
                    <a:pt x="65087" y="38100"/>
                  </a:lnTo>
                  <a:lnTo>
                    <a:pt x="79375" y="80963"/>
                  </a:lnTo>
                  <a:lnTo>
                    <a:pt x="69850" y="80963"/>
                  </a:lnTo>
                  <a:lnTo>
                    <a:pt x="68262" y="73025"/>
                  </a:lnTo>
                  <a:lnTo>
                    <a:pt x="50799" y="73025"/>
                  </a:lnTo>
                  <a:lnTo>
                    <a:pt x="49212" y="80963"/>
                  </a:lnTo>
                  <a:lnTo>
                    <a:pt x="42862" y="80963"/>
                  </a:lnTo>
                  <a:lnTo>
                    <a:pt x="39687" y="80963"/>
                  </a:lnTo>
                  <a:close/>
                  <a:moveTo>
                    <a:pt x="169862" y="11113"/>
                  </a:moveTo>
                  <a:lnTo>
                    <a:pt x="169862" y="214313"/>
                  </a:lnTo>
                  <a:lnTo>
                    <a:pt x="307975" y="214313"/>
                  </a:lnTo>
                  <a:lnTo>
                    <a:pt x="307975" y="11113"/>
                  </a:lnTo>
                  <a:lnTo>
                    <a:pt x="227012" y="11113"/>
                  </a:lnTo>
                  <a:lnTo>
                    <a:pt x="227012" y="79375"/>
                  </a:lnTo>
                  <a:lnTo>
                    <a:pt x="209549" y="68263"/>
                  </a:lnTo>
                  <a:lnTo>
                    <a:pt x="192087" y="79375"/>
                  </a:lnTo>
                  <a:lnTo>
                    <a:pt x="192087" y="20638"/>
                  </a:lnTo>
                  <a:lnTo>
                    <a:pt x="192087" y="11113"/>
                  </a:lnTo>
                  <a:close/>
                  <a:moveTo>
                    <a:pt x="20637" y="11113"/>
                  </a:moveTo>
                  <a:lnTo>
                    <a:pt x="20637" y="20638"/>
                  </a:lnTo>
                  <a:lnTo>
                    <a:pt x="20637" y="214313"/>
                  </a:lnTo>
                  <a:lnTo>
                    <a:pt x="160337" y="214313"/>
                  </a:lnTo>
                  <a:lnTo>
                    <a:pt x="160337" y="11113"/>
                  </a:lnTo>
                  <a:close/>
                  <a:moveTo>
                    <a:pt x="11112" y="0"/>
                  </a:moveTo>
                  <a:lnTo>
                    <a:pt x="319088" y="0"/>
                  </a:lnTo>
                  <a:lnTo>
                    <a:pt x="319088" y="20637"/>
                  </a:lnTo>
                  <a:lnTo>
                    <a:pt x="330200" y="20637"/>
                  </a:lnTo>
                  <a:lnTo>
                    <a:pt x="330200" y="233363"/>
                  </a:lnTo>
                  <a:lnTo>
                    <a:pt x="0" y="233363"/>
                  </a:lnTo>
                  <a:lnTo>
                    <a:pt x="0" y="20637"/>
                  </a:lnTo>
                  <a:lnTo>
                    <a:pt x="11112" y="20637"/>
                  </a:lnTo>
                  <a:close/>
                </a:path>
              </a:pathLst>
            </a:custGeom>
            <a:solidFill>
              <a:schemeClr val="bg2">
                <a:lumMod val="75000"/>
              </a:schemeClr>
            </a:solidFill>
            <a:ln>
              <a:noFill/>
            </a:ln>
          </p:spPr>
          <p:txBody>
            <a:bodyPr/>
            <a:lstStyle/>
            <a:p>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文本框 31"/>
            <p:cNvSpPr txBox="1"/>
            <p:nvPr/>
          </p:nvSpPr>
          <p:spPr>
            <a:xfrm>
              <a:off x="9074967" y="2211665"/>
              <a:ext cx="1887696" cy="329977"/>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党史教育的重要性</a:t>
              </a:r>
              <a:endParaRPr lang="zh-CN" altLang="en-US"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矩形 32"/>
            <p:cNvSpPr/>
            <p:nvPr/>
          </p:nvSpPr>
          <p:spPr>
            <a:xfrm>
              <a:off x="8175877" y="2888335"/>
              <a:ext cx="3327636" cy="1707018"/>
            </a:xfrm>
            <a:prstGeom prst="rect">
              <a:avLst/>
            </a:prstGeom>
          </p:spPr>
          <p:txBody>
            <a:bodyPr wrap="square">
              <a:spAutoFit/>
            </a:bodyPr>
            <a:lstStyle/>
            <a:p>
              <a:pPr algn="just">
                <a:lnSpc>
                  <a:spcPct val="120000"/>
                </a:lnSpc>
              </a:pP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党史是四史之一，学生是未来祖国建设的</a:t>
              </a:r>
              <a:r>
                <a:rPr lang="zh-CN" altLang="en-US" sz="1050" b="1">
                  <a:solidFill>
                    <a:srgbClr val="8F0902"/>
                  </a:solidFill>
                  <a:latin typeface="Arial" panose="020B0604020202020204" pitchFamily="34" charset="0"/>
                  <a:ea typeface="微软雅黑" panose="020B0503020204020204" pitchFamily="34" charset="-122"/>
                  <a:cs typeface="+mn-ea"/>
                  <a:sym typeface="Arial" panose="020B0604020202020204" pitchFamily="34" charset="0"/>
                </a:rPr>
                <a:t>主力军</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，在复杂多变的社会环境影响青少年成长、国内外各种势力都在力图同我们争夺青年一代的背景下，惟有从小加强党史国史教育，才能帮助儿童与青少年</a:t>
              </a:r>
              <a:r>
                <a:rPr lang="zh-CN" altLang="en-US" sz="1050" b="1">
                  <a:solidFill>
                    <a:srgbClr val="8F0902"/>
                  </a:solidFill>
                  <a:latin typeface="Arial" panose="020B0604020202020204" pitchFamily="34" charset="0"/>
                  <a:ea typeface="微软雅黑" panose="020B0503020204020204" pitchFamily="34" charset="-122"/>
                  <a:cs typeface="+mn-ea"/>
                  <a:sym typeface="Arial" panose="020B0604020202020204" pitchFamily="34" charset="0"/>
                </a:rPr>
                <a:t>增强精神力量、提高思想“免疫力”</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，按照党的要求健康成长。</a:t>
              </a:r>
              <a:endParaRPr lang="zh-CN" altLang="en-US" sz="105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p:nvGrpSpPr>
        <p:grpSpPr>
          <a:xfrm>
            <a:off x="3718706" y="3632447"/>
            <a:ext cx="5178774" cy="927928"/>
            <a:chOff x="8147956" y="4325922"/>
            <a:chExt cx="3272122" cy="1237237"/>
          </a:xfrm>
        </p:grpSpPr>
        <p:sp>
          <p:nvSpPr>
            <p:cNvPr id="39" name="statistics-on-laptop_82095"/>
            <p:cNvSpPr>
              <a:spLocks noChangeAspect="1"/>
            </p:cNvSpPr>
            <p:nvPr/>
          </p:nvSpPr>
          <p:spPr bwMode="auto">
            <a:xfrm>
              <a:off x="8246238" y="4325922"/>
              <a:ext cx="214733" cy="522389"/>
            </a:xfrm>
            <a:custGeom>
              <a:avLst/>
              <a:gdLst>
                <a:gd name="connsiteX0" fmla="*/ 205820 w 259152"/>
                <a:gd name="connsiteY0" fmla="*/ 63384 h 328244"/>
                <a:gd name="connsiteX1" fmla="*/ 208427 w 259152"/>
                <a:gd name="connsiteY1" fmla="*/ 72898 h 328244"/>
                <a:gd name="connsiteX2" fmla="*/ 166725 w 259152"/>
                <a:gd name="connsiteY2" fmla="*/ 141140 h 328244"/>
                <a:gd name="connsiteX3" fmla="*/ 152390 w 259152"/>
                <a:gd name="connsiteY3" fmla="*/ 145077 h 328244"/>
                <a:gd name="connsiteX4" fmla="*/ 108082 w 259152"/>
                <a:gd name="connsiteY4" fmla="*/ 89959 h 328244"/>
                <a:gd name="connsiteX5" fmla="*/ 52046 w 259152"/>
                <a:gd name="connsiteY5" fmla="*/ 149014 h 328244"/>
                <a:gd name="connsiteX6" fmla="*/ 42924 w 259152"/>
                <a:gd name="connsiteY6" fmla="*/ 139827 h 328244"/>
                <a:gd name="connsiteX7" fmla="*/ 106779 w 259152"/>
                <a:gd name="connsiteY7" fmla="*/ 70274 h 328244"/>
                <a:gd name="connsiteX8" fmla="*/ 117205 w 259152"/>
                <a:gd name="connsiteY8" fmla="*/ 72898 h 328244"/>
                <a:gd name="connsiteX9" fmla="*/ 156300 w 259152"/>
                <a:gd name="connsiteY9" fmla="*/ 122767 h 328244"/>
                <a:gd name="connsiteX10" fmla="*/ 195395 w 259152"/>
                <a:gd name="connsiteY10" fmla="*/ 63712 h 328244"/>
                <a:gd name="connsiteX11" fmla="*/ 205820 w 259152"/>
                <a:gd name="connsiteY11" fmla="*/ 63384 h 328244"/>
                <a:gd name="connsiteX12" fmla="*/ 202033 w 259152"/>
                <a:gd name="connsiteY12" fmla="*/ 35467 h 328244"/>
                <a:gd name="connsiteX13" fmla="*/ 167427 w 259152"/>
                <a:gd name="connsiteY13" fmla="*/ 38215 h 328244"/>
                <a:gd name="connsiteX14" fmla="*/ 21924 w 259152"/>
                <a:gd name="connsiteY14" fmla="*/ 48559 h 328244"/>
                <a:gd name="connsiteX15" fmla="*/ 21924 w 259152"/>
                <a:gd name="connsiteY15" fmla="*/ 181744 h 328244"/>
                <a:gd name="connsiteX16" fmla="*/ 25787 w 259152"/>
                <a:gd name="connsiteY16" fmla="*/ 181744 h 328244"/>
                <a:gd name="connsiteX17" fmla="*/ 94032 w 259152"/>
                <a:gd name="connsiteY17" fmla="*/ 179158 h 328244"/>
                <a:gd name="connsiteX18" fmla="*/ 142962 w 259152"/>
                <a:gd name="connsiteY18" fmla="*/ 176572 h 328244"/>
                <a:gd name="connsiteX19" fmla="*/ 231809 w 259152"/>
                <a:gd name="connsiteY19" fmla="*/ 176572 h 328244"/>
                <a:gd name="connsiteX20" fmla="*/ 239535 w 259152"/>
                <a:gd name="connsiteY20" fmla="*/ 100282 h 328244"/>
                <a:gd name="connsiteX21" fmla="*/ 235672 w 259152"/>
                <a:gd name="connsiteY21" fmla="*/ 39508 h 328244"/>
                <a:gd name="connsiteX22" fmla="*/ 202033 w 259152"/>
                <a:gd name="connsiteY22" fmla="*/ 35467 h 328244"/>
                <a:gd name="connsiteX23" fmla="*/ 162231 w 259152"/>
                <a:gd name="connsiteY23" fmla="*/ 0 h 328244"/>
                <a:gd name="connsiteX24" fmla="*/ 169970 w 259152"/>
                <a:gd name="connsiteY24" fmla="*/ 7739 h 328244"/>
                <a:gd name="connsiteX25" fmla="*/ 171260 w 259152"/>
                <a:gd name="connsiteY25" fmla="*/ 20637 h 328244"/>
                <a:gd name="connsiteX26" fmla="*/ 247361 w 259152"/>
                <a:gd name="connsiteY26" fmla="*/ 27086 h 328244"/>
                <a:gd name="connsiteX27" fmla="*/ 258969 w 259152"/>
                <a:gd name="connsiteY27" fmla="*/ 70942 h 328244"/>
                <a:gd name="connsiteX28" fmla="*/ 253810 w 259152"/>
                <a:gd name="connsiteY28" fmla="*/ 187028 h 328244"/>
                <a:gd name="connsiteX29" fmla="*/ 244781 w 259152"/>
                <a:gd name="connsiteY29" fmla="*/ 193477 h 328244"/>
                <a:gd name="connsiteX30" fmla="*/ 168680 w 259152"/>
                <a:gd name="connsiteY30" fmla="*/ 194767 h 328244"/>
                <a:gd name="connsiteX31" fmla="*/ 191897 w 259152"/>
                <a:gd name="connsiteY31" fmla="*/ 246360 h 328244"/>
                <a:gd name="connsiteX32" fmla="*/ 226723 w 259152"/>
                <a:gd name="connsiteY32" fmla="*/ 313432 h 328244"/>
                <a:gd name="connsiteX33" fmla="*/ 209955 w 259152"/>
                <a:gd name="connsiteY33" fmla="*/ 319881 h 328244"/>
                <a:gd name="connsiteX34" fmla="*/ 204796 w 259152"/>
                <a:gd name="connsiteY34" fmla="*/ 306983 h 328244"/>
                <a:gd name="connsiteX35" fmla="*/ 164811 w 259152"/>
                <a:gd name="connsiteY35" fmla="*/ 232172 h 328244"/>
                <a:gd name="connsiteX36" fmla="*/ 153202 w 259152"/>
                <a:gd name="connsiteY36" fmla="*/ 194767 h 328244"/>
                <a:gd name="connsiteX37" fmla="*/ 118376 w 259152"/>
                <a:gd name="connsiteY37" fmla="*/ 196056 h 328244"/>
                <a:gd name="connsiteX38" fmla="*/ 92579 w 259152"/>
                <a:gd name="connsiteY38" fmla="*/ 264418 h 328244"/>
                <a:gd name="connsiteX39" fmla="*/ 52594 w 259152"/>
                <a:gd name="connsiteY39" fmla="*/ 326331 h 328244"/>
                <a:gd name="connsiteX40" fmla="*/ 42275 w 259152"/>
                <a:gd name="connsiteY40" fmla="*/ 323751 h 328244"/>
                <a:gd name="connsiteX41" fmla="*/ 75811 w 259152"/>
                <a:gd name="connsiteY41" fmla="*/ 254099 h 328244"/>
                <a:gd name="connsiteX42" fmla="*/ 101608 w 259152"/>
                <a:gd name="connsiteY42" fmla="*/ 207665 h 328244"/>
                <a:gd name="connsiteX43" fmla="*/ 104188 w 259152"/>
                <a:gd name="connsiteY43" fmla="*/ 196056 h 328244"/>
                <a:gd name="connsiteX44" fmla="*/ 89999 w 259152"/>
                <a:gd name="connsiteY44" fmla="*/ 198636 h 328244"/>
                <a:gd name="connsiteX45" fmla="*/ 16478 w 259152"/>
                <a:gd name="connsiteY45" fmla="*/ 197346 h 328244"/>
                <a:gd name="connsiteX46" fmla="*/ 15188 w 259152"/>
                <a:gd name="connsiteY46" fmla="*/ 196056 h 328244"/>
                <a:gd name="connsiteX47" fmla="*/ 10029 w 259152"/>
                <a:gd name="connsiteY47" fmla="*/ 192187 h 328244"/>
                <a:gd name="connsiteX48" fmla="*/ 3580 w 259152"/>
                <a:gd name="connsiteY48" fmla="*/ 39985 h 328244"/>
                <a:gd name="connsiteX49" fmla="*/ 12609 w 259152"/>
                <a:gd name="connsiteY49" fmla="*/ 30956 h 328244"/>
                <a:gd name="connsiteX50" fmla="*/ 87420 w 259152"/>
                <a:gd name="connsiteY50" fmla="*/ 27086 h 328244"/>
                <a:gd name="connsiteX51" fmla="*/ 84840 w 259152"/>
                <a:gd name="connsiteY51" fmla="*/ 11608 h 328244"/>
                <a:gd name="connsiteX52" fmla="*/ 92579 w 259152"/>
                <a:gd name="connsiteY52" fmla="*/ 5159 h 328244"/>
                <a:gd name="connsiteX53" fmla="*/ 162231 w 259152"/>
                <a:gd name="connsiteY53" fmla="*/ 0 h 32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9152" h="328244">
                  <a:moveTo>
                    <a:pt x="205820" y="63384"/>
                  </a:moveTo>
                  <a:cubicBezTo>
                    <a:pt x="208752" y="65681"/>
                    <a:pt x="210381" y="69618"/>
                    <a:pt x="208427" y="72898"/>
                  </a:cubicBezTo>
                  <a:cubicBezTo>
                    <a:pt x="196698" y="96520"/>
                    <a:pt x="177150" y="116205"/>
                    <a:pt x="166725" y="141140"/>
                  </a:cubicBezTo>
                  <a:cubicBezTo>
                    <a:pt x="165422" y="146389"/>
                    <a:pt x="157603" y="150326"/>
                    <a:pt x="152390" y="145077"/>
                  </a:cubicBezTo>
                  <a:cubicBezTo>
                    <a:pt x="136752" y="126704"/>
                    <a:pt x="119811" y="110956"/>
                    <a:pt x="108082" y="89959"/>
                  </a:cubicBezTo>
                  <a:cubicBezTo>
                    <a:pt x="87232" y="107019"/>
                    <a:pt x="72897" y="130641"/>
                    <a:pt x="52046" y="149014"/>
                  </a:cubicBezTo>
                  <a:cubicBezTo>
                    <a:pt x="46833" y="155575"/>
                    <a:pt x="37711" y="146389"/>
                    <a:pt x="42924" y="139827"/>
                  </a:cubicBezTo>
                  <a:cubicBezTo>
                    <a:pt x="65078" y="117518"/>
                    <a:pt x="80716" y="89959"/>
                    <a:pt x="106779" y="70274"/>
                  </a:cubicBezTo>
                  <a:cubicBezTo>
                    <a:pt x="109385" y="67649"/>
                    <a:pt x="115901" y="68961"/>
                    <a:pt x="117205" y="72898"/>
                  </a:cubicBezTo>
                  <a:cubicBezTo>
                    <a:pt x="127630" y="92583"/>
                    <a:pt x="141965" y="108331"/>
                    <a:pt x="156300" y="122767"/>
                  </a:cubicBezTo>
                  <a:cubicBezTo>
                    <a:pt x="166725" y="101770"/>
                    <a:pt x="181060" y="82085"/>
                    <a:pt x="195395" y="63712"/>
                  </a:cubicBezTo>
                  <a:cubicBezTo>
                    <a:pt x="198653" y="60431"/>
                    <a:pt x="202888" y="61087"/>
                    <a:pt x="205820" y="63384"/>
                  </a:cubicBezTo>
                  <a:close/>
                  <a:moveTo>
                    <a:pt x="202033" y="35467"/>
                  </a:moveTo>
                  <a:cubicBezTo>
                    <a:pt x="189961" y="35952"/>
                    <a:pt x="177729" y="37568"/>
                    <a:pt x="167427" y="38215"/>
                  </a:cubicBezTo>
                  <a:cubicBezTo>
                    <a:pt x="119785" y="42094"/>
                    <a:pt x="70855" y="45973"/>
                    <a:pt x="21924" y="48559"/>
                  </a:cubicBezTo>
                  <a:cubicBezTo>
                    <a:pt x="20637" y="92524"/>
                    <a:pt x="15486" y="137780"/>
                    <a:pt x="21924" y="181744"/>
                  </a:cubicBezTo>
                  <a:cubicBezTo>
                    <a:pt x="23212" y="181744"/>
                    <a:pt x="24499" y="181744"/>
                    <a:pt x="25787" y="181744"/>
                  </a:cubicBezTo>
                  <a:cubicBezTo>
                    <a:pt x="43814" y="192088"/>
                    <a:pt x="76005" y="181744"/>
                    <a:pt x="94032" y="179158"/>
                  </a:cubicBezTo>
                  <a:cubicBezTo>
                    <a:pt x="110771" y="176572"/>
                    <a:pt x="126223" y="176572"/>
                    <a:pt x="142962" y="176572"/>
                  </a:cubicBezTo>
                  <a:cubicBezTo>
                    <a:pt x="172578" y="177865"/>
                    <a:pt x="202194" y="179158"/>
                    <a:pt x="231809" y="176572"/>
                  </a:cubicBezTo>
                  <a:cubicBezTo>
                    <a:pt x="244686" y="173986"/>
                    <a:pt x="239535" y="109333"/>
                    <a:pt x="239535" y="100282"/>
                  </a:cubicBezTo>
                  <a:cubicBezTo>
                    <a:pt x="239535" y="91230"/>
                    <a:pt x="247261" y="44680"/>
                    <a:pt x="235672" y="39508"/>
                  </a:cubicBezTo>
                  <a:cubicBezTo>
                    <a:pt x="226015" y="35629"/>
                    <a:pt x="214104" y="34982"/>
                    <a:pt x="202033" y="35467"/>
                  </a:cubicBezTo>
                  <a:close/>
                  <a:moveTo>
                    <a:pt x="162231" y="0"/>
                  </a:moveTo>
                  <a:cubicBezTo>
                    <a:pt x="167390" y="0"/>
                    <a:pt x="169970" y="3869"/>
                    <a:pt x="169970" y="7739"/>
                  </a:cubicBezTo>
                  <a:cubicBezTo>
                    <a:pt x="169970" y="11608"/>
                    <a:pt x="171260" y="16768"/>
                    <a:pt x="171260" y="20637"/>
                  </a:cubicBezTo>
                  <a:cubicBezTo>
                    <a:pt x="194477" y="19347"/>
                    <a:pt x="228013" y="11608"/>
                    <a:pt x="247361" y="27086"/>
                  </a:cubicBezTo>
                  <a:cubicBezTo>
                    <a:pt x="261549" y="37405"/>
                    <a:pt x="258969" y="56753"/>
                    <a:pt x="258969" y="70942"/>
                  </a:cubicBezTo>
                  <a:cubicBezTo>
                    <a:pt x="256390" y="109637"/>
                    <a:pt x="258969" y="148332"/>
                    <a:pt x="253810" y="187028"/>
                  </a:cubicBezTo>
                  <a:cubicBezTo>
                    <a:pt x="252520" y="190897"/>
                    <a:pt x="248651" y="192187"/>
                    <a:pt x="244781" y="193477"/>
                  </a:cubicBezTo>
                  <a:cubicBezTo>
                    <a:pt x="218984" y="196056"/>
                    <a:pt x="194477" y="196056"/>
                    <a:pt x="168680" y="194767"/>
                  </a:cubicBezTo>
                  <a:cubicBezTo>
                    <a:pt x="176419" y="212824"/>
                    <a:pt x="181579" y="229592"/>
                    <a:pt x="191897" y="246360"/>
                  </a:cubicBezTo>
                  <a:cubicBezTo>
                    <a:pt x="204796" y="268288"/>
                    <a:pt x="218984" y="290215"/>
                    <a:pt x="226723" y="313432"/>
                  </a:cubicBezTo>
                  <a:cubicBezTo>
                    <a:pt x="230593" y="323751"/>
                    <a:pt x="216404" y="328910"/>
                    <a:pt x="209955" y="319881"/>
                  </a:cubicBezTo>
                  <a:cubicBezTo>
                    <a:pt x="206086" y="314722"/>
                    <a:pt x="206086" y="314722"/>
                    <a:pt x="204796" y="306983"/>
                  </a:cubicBezTo>
                  <a:cubicBezTo>
                    <a:pt x="193187" y="281186"/>
                    <a:pt x="176419" y="257969"/>
                    <a:pt x="164811" y="232172"/>
                  </a:cubicBezTo>
                  <a:cubicBezTo>
                    <a:pt x="159651" y="221853"/>
                    <a:pt x="153202" y="207665"/>
                    <a:pt x="153202" y="194767"/>
                  </a:cubicBezTo>
                  <a:cubicBezTo>
                    <a:pt x="141593" y="194767"/>
                    <a:pt x="129985" y="194767"/>
                    <a:pt x="118376" y="196056"/>
                  </a:cubicBezTo>
                  <a:cubicBezTo>
                    <a:pt x="120956" y="219274"/>
                    <a:pt x="102898" y="245071"/>
                    <a:pt x="92579" y="264418"/>
                  </a:cubicBezTo>
                  <a:cubicBezTo>
                    <a:pt x="79681" y="283766"/>
                    <a:pt x="69362" y="309563"/>
                    <a:pt x="52594" y="326331"/>
                  </a:cubicBezTo>
                  <a:cubicBezTo>
                    <a:pt x="50014" y="330200"/>
                    <a:pt x="43565" y="327621"/>
                    <a:pt x="42275" y="323751"/>
                  </a:cubicBezTo>
                  <a:cubicBezTo>
                    <a:pt x="35826" y="304403"/>
                    <a:pt x="66782" y="269578"/>
                    <a:pt x="75811" y="254099"/>
                  </a:cubicBezTo>
                  <a:cubicBezTo>
                    <a:pt x="84840" y="239911"/>
                    <a:pt x="95159" y="224433"/>
                    <a:pt x="101608" y="207665"/>
                  </a:cubicBezTo>
                  <a:cubicBezTo>
                    <a:pt x="102898" y="203796"/>
                    <a:pt x="102898" y="199926"/>
                    <a:pt x="104188" y="196056"/>
                  </a:cubicBezTo>
                  <a:cubicBezTo>
                    <a:pt x="99028" y="197346"/>
                    <a:pt x="95159" y="197346"/>
                    <a:pt x="89999" y="198636"/>
                  </a:cubicBezTo>
                  <a:cubicBezTo>
                    <a:pt x="66782" y="201216"/>
                    <a:pt x="37116" y="210245"/>
                    <a:pt x="16478" y="197346"/>
                  </a:cubicBezTo>
                  <a:cubicBezTo>
                    <a:pt x="15188" y="197346"/>
                    <a:pt x="15188" y="197346"/>
                    <a:pt x="15188" y="196056"/>
                  </a:cubicBezTo>
                  <a:cubicBezTo>
                    <a:pt x="12609" y="196056"/>
                    <a:pt x="10029" y="194767"/>
                    <a:pt x="10029" y="192187"/>
                  </a:cubicBezTo>
                  <a:cubicBezTo>
                    <a:pt x="-6739" y="144463"/>
                    <a:pt x="2290" y="88999"/>
                    <a:pt x="3580" y="39985"/>
                  </a:cubicBezTo>
                  <a:cubicBezTo>
                    <a:pt x="3580" y="34826"/>
                    <a:pt x="7449" y="30956"/>
                    <a:pt x="12609" y="30956"/>
                  </a:cubicBezTo>
                  <a:cubicBezTo>
                    <a:pt x="37116" y="29666"/>
                    <a:pt x="62913" y="28376"/>
                    <a:pt x="87420" y="27086"/>
                  </a:cubicBezTo>
                  <a:cubicBezTo>
                    <a:pt x="86130" y="21927"/>
                    <a:pt x="86130" y="16768"/>
                    <a:pt x="84840" y="11608"/>
                  </a:cubicBezTo>
                  <a:cubicBezTo>
                    <a:pt x="84840" y="7739"/>
                    <a:pt x="88710" y="5159"/>
                    <a:pt x="92579" y="5159"/>
                  </a:cubicBezTo>
                  <a:cubicBezTo>
                    <a:pt x="115796" y="1290"/>
                    <a:pt x="139014" y="0"/>
                    <a:pt x="162231" y="0"/>
                  </a:cubicBezTo>
                  <a:close/>
                </a:path>
              </a:pathLst>
            </a:custGeom>
            <a:solidFill>
              <a:schemeClr val="accent1"/>
            </a:solidFill>
            <a:ln>
              <a:noFill/>
            </a:ln>
          </p:spPr>
          <p:txBody>
            <a:bodyPr/>
            <a:lstStyle/>
            <a:p>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p:cNvSpPr txBox="1"/>
            <p:nvPr/>
          </p:nvSpPr>
          <p:spPr>
            <a:xfrm>
              <a:off x="8664059" y="4409374"/>
              <a:ext cx="700069" cy="369332"/>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研究方法选择</a:t>
              </a:r>
              <a:endParaRPr lang="zh-CN" altLang="en-US"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矩形 40"/>
            <p:cNvSpPr/>
            <p:nvPr/>
          </p:nvSpPr>
          <p:spPr>
            <a:xfrm>
              <a:off x="8147956" y="4945213"/>
              <a:ext cx="3272122" cy="617946"/>
            </a:xfrm>
            <a:prstGeom prst="rect">
              <a:avLst/>
            </a:prstGeom>
          </p:spPr>
          <p:txBody>
            <a:bodyPr wrap="square">
              <a:spAutoFit/>
            </a:bodyPr>
            <a:lstStyle/>
            <a:p>
              <a:pPr algn="just">
                <a:lnSpc>
                  <a:spcPct val="120000"/>
                </a:lnSpc>
              </a:pP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        本次社会调查决定综合采用</a:t>
              </a:r>
              <a:r>
                <a:rPr lang="zh-CN" altLang="en-US" sz="1050" b="1">
                  <a:solidFill>
                    <a:srgbClr val="8F0902"/>
                  </a:solidFill>
                  <a:latin typeface="Arial" panose="020B0604020202020204" pitchFamily="34" charset="0"/>
                  <a:ea typeface="微软雅黑" panose="020B0503020204020204" pitchFamily="34" charset="-122"/>
                  <a:cs typeface="+mn-ea"/>
                  <a:sym typeface="Arial" panose="020B0604020202020204" pitchFamily="34" charset="0"/>
                </a:rPr>
                <a:t>问卷调查法</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和</a:t>
              </a:r>
              <a:r>
                <a:rPr lang="zh-CN" altLang="en-US" sz="1050" b="1">
                  <a:solidFill>
                    <a:srgbClr val="8F0902"/>
                  </a:solidFill>
                  <a:latin typeface="Arial" panose="020B0604020202020204" pitchFamily="34" charset="0"/>
                  <a:ea typeface="微软雅黑" panose="020B0503020204020204" pitchFamily="34" charset="-122"/>
                  <a:cs typeface="+mn-ea"/>
                  <a:sym typeface="Arial" panose="020B0604020202020204" pitchFamily="34" charset="0"/>
                </a:rPr>
                <a:t>采访法</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。设置了一份问卷，针对各种人员来收集资料，通过</a:t>
              </a:r>
              <a:r>
                <a:rPr lang="zh-CN" altLang="en-US" sz="1050" b="1">
                  <a:solidFill>
                    <a:srgbClr val="8F0902"/>
                  </a:solidFill>
                  <a:latin typeface="Arial" panose="020B0604020202020204" pitchFamily="34" charset="0"/>
                  <a:ea typeface="微软雅黑" panose="020B0503020204020204" pitchFamily="34" charset="-122"/>
                  <a:cs typeface="+mn-ea"/>
                  <a:sym typeface="Arial" panose="020B0604020202020204" pitchFamily="34" charset="0"/>
                </a:rPr>
                <a:t>线上和线下相结合</a:t>
              </a: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的方式尽可能多收集数据。</a:t>
              </a:r>
              <a:endParaRPr lang="zh-CN" altLang="en-US" sz="105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2" name="矩形 41">
            <a:extLst>
              <a:ext uri="{FF2B5EF4-FFF2-40B4-BE49-F238E27FC236}">
                <a16:creationId xmlns:a16="http://schemas.microsoft.com/office/drawing/2014/main" id="{1BEC48BD-51D1-4814-A2CE-5BA675E90D8D}"/>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43" name="关于我们">
            <a:extLst>
              <a:ext uri="{FF2B5EF4-FFF2-40B4-BE49-F238E27FC236}">
                <a16:creationId xmlns:a16="http://schemas.microsoft.com/office/drawing/2014/main" id="{148AC56B-02CE-4ADD-8D62-E3C482C12C86}"/>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1.1 </a:t>
            </a:r>
            <a:r>
              <a:rPr lang="zh-CN" altLang="en-US" sz="2100">
                <a:solidFill>
                  <a:schemeClr val="accent1"/>
                </a:solidFill>
                <a:latin typeface="华文中宋" panose="02010600040101010101" pitchFamily="2" charset="-122"/>
                <a:ea typeface="华文中宋" panose="02010600040101010101" pitchFamily="2" charset="-122"/>
              </a:rPr>
              <a:t>选题背景与研究方法</a:t>
            </a:r>
          </a:p>
        </p:txBody>
      </p:sp>
      <p:sp>
        <p:nvSpPr>
          <p:cNvPr id="44" name="title_2">
            <a:extLst>
              <a:ext uri="{FF2B5EF4-FFF2-40B4-BE49-F238E27FC236}">
                <a16:creationId xmlns:a16="http://schemas.microsoft.com/office/drawing/2014/main" id="{F3D912A5-CAD9-4E72-A439-03F921D805DC}"/>
              </a:ext>
            </a:extLst>
          </p:cNvPr>
          <p:cNvSpPr/>
          <p:nvPr/>
        </p:nvSpPr>
        <p:spPr>
          <a:xfrm>
            <a:off x="165965" y="1716800"/>
            <a:ext cx="1114425" cy="37028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研究过程</a:t>
            </a:r>
          </a:p>
        </p:txBody>
      </p:sp>
      <p:sp>
        <p:nvSpPr>
          <p:cNvPr id="45" name="title_3">
            <a:extLst>
              <a:ext uri="{FF2B5EF4-FFF2-40B4-BE49-F238E27FC236}">
                <a16:creationId xmlns:a16="http://schemas.microsoft.com/office/drawing/2014/main" id="{FA339371-2F79-4CF8-9BE3-7B555288DB6F}"/>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46" name="title_4">
            <a:extLst>
              <a:ext uri="{FF2B5EF4-FFF2-40B4-BE49-F238E27FC236}">
                <a16:creationId xmlns:a16="http://schemas.microsoft.com/office/drawing/2014/main" id="{19AC8363-0CA5-4717-A8CD-23F86B5C8CE4}"/>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分析思考</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47" name="title_5">
            <a:extLst>
              <a:ext uri="{FF2B5EF4-FFF2-40B4-BE49-F238E27FC236}">
                <a16:creationId xmlns:a16="http://schemas.microsoft.com/office/drawing/2014/main" id="{87B8DCA1-AA19-4F28-946A-9099D635571E}"/>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48" name="title_6">
            <a:extLst>
              <a:ext uri="{FF2B5EF4-FFF2-40B4-BE49-F238E27FC236}">
                <a16:creationId xmlns:a16="http://schemas.microsoft.com/office/drawing/2014/main" id="{B837848C-8560-40E4-BBDD-5500DC6ED7E2}"/>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49" name="直接连接符 48">
            <a:extLst>
              <a:ext uri="{FF2B5EF4-FFF2-40B4-BE49-F238E27FC236}">
                <a16:creationId xmlns:a16="http://schemas.microsoft.com/office/drawing/2014/main" id="{ACE5682C-ABF4-4142-B3BF-584F4757C003}"/>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50" name="arrow_游标">
            <a:extLst>
              <a:ext uri="{FF2B5EF4-FFF2-40B4-BE49-F238E27FC236}">
                <a16:creationId xmlns:a16="http://schemas.microsoft.com/office/drawing/2014/main" id="{CA2B0219-8956-49A0-9E2B-0FF650419435}"/>
              </a:ext>
            </a:extLst>
          </p:cNvPr>
          <p:cNvGrpSpPr>
            <a:grpSpLocks noChangeAspect="1"/>
          </p:cNvGrpSpPr>
          <p:nvPr/>
        </p:nvGrpSpPr>
        <p:grpSpPr>
          <a:xfrm rot="10800000" flipH="1">
            <a:off x="1391649" y="1824360"/>
            <a:ext cx="155163" cy="155163"/>
            <a:chOff x="510977" y="1676698"/>
            <a:chExt cx="174686" cy="174686"/>
          </a:xfrm>
          <a:solidFill>
            <a:schemeClr val="bg1"/>
          </a:solidFill>
        </p:grpSpPr>
        <p:sp>
          <p:nvSpPr>
            <p:cNvPr id="51" name="椭圆 50">
              <a:extLst>
                <a:ext uri="{FF2B5EF4-FFF2-40B4-BE49-F238E27FC236}">
                  <a16:creationId xmlns:a16="http://schemas.microsoft.com/office/drawing/2014/main" id="{5FD3159F-A45B-469B-BD5F-7584FDDE49A3}"/>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52" name="直接连接符 51">
              <a:extLst>
                <a:ext uri="{FF2B5EF4-FFF2-40B4-BE49-F238E27FC236}">
                  <a16:creationId xmlns:a16="http://schemas.microsoft.com/office/drawing/2014/main" id="{CFE10014-A333-4009-A410-C20E4838A477}"/>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05A9678-F227-4796-B0D9-09D0D8D9904F}"/>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D04C09B-B833-4EA9-9B97-257D72414C12}"/>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圆角矩形 4">
            <a:extLst>
              <a:ext uri="{FF2B5EF4-FFF2-40B4-BE49-F238E27FC236}">
                <a16:creationId xmlns:a16="http://schemas.microsoft.com/office/drawing/2014/main" id="{5F54DCFA-5524-4B2D-B635-5497D7394EC7}"/>
              </a:ext>
            </a:extLst>
          </p:cNvPr>
          <p:cNvSpPr>
            <a:spLocks noChangeArrowheads="1"/>
          </p:cNvSpPr>
          <p:nvPr/>
        </p:nvSpPr>
        <p:spPr bwMode="auto">
          <a:xfrm>
            <a:off x="3751157" y="1972956"/>
            <a:ext cx="2549035" cy="1445521"/>
          </a:xfrm>
          <a:prstGeom prst="roundRect">
            <a:avLst>
              <a:gd name="adj" fmla="val 5681"/>
            </a:avLst>
          </a:prstGeom>
          <a:noFill/>
          <a:ln w="19050">
            <a:solidFill>
              <a:schemeClr val="accent1"/>
            </a:solidFill>
            <a:round/>
            <a:headEnd/>
            <a:tailEnd/>
          </a:ln>
        </p:spPr>
        <p:txBody>
          <a:bodyPr lIns="62111" tIns="31055" rIns="62111" bIns="31055"/>
          <a:lstStyle/>
          <a:p>
            <a:pPr lvl="2"/>
            <a:endParaRPr lang="zh-CN" altLang="en-US">
              <a:solidFill>
                <a:srgbClr val="434343"/>
              </a:solidFill>
            </a:endParaRPr>
          </a:p>
        </p:txBody>
      </p:sp>
      <p:sp>
        <p:nvSpPr>
          <p:cNvPr id="64" name="圆角矩形 7">
            <a:extLst>
              <a:ext uri="{FF2B5EF4-FFF2-40B4-BE49-F238E27FC236}">
                <a16:creationId xmlns:a16="http://schemas.microsoft.com/office/drawing/2014/main" id="{BF94FFB3-0B50-444B-8978-370C55126BFE}"/>
              </a:ext>
            </a:extLst>
          </p:cNvPr>
          <p:cNvSpPr>
            <a:spLocks noChangeArrowheads="1"/>
          </p:cNvSpPr>
          <p:nvPr/>
        </p:nvSpPr>
        <p:spPr bwMode="auto">
          <a:xfrm>
            <a:off x="6455147" y="1957023"/>
            <a:ext cx="2522888" cy="1461454"/>
          </a:xfrm>
          <a:prstGeom prst="roundRect">
            <a:avLst>
              <a:gd name="adj" fmla="val 5069"/>
            </a:avLst>
          </a:prstGeom>
          <a:noFill/>
          <a:ln w="19050">
            <a:solidFill>
              <a:schemeClr val="accent2"/>
            </a:solidFill>
            <a:round/>
            <a:headEnd/>
            <a:tailEnd/>
          </a:ln>
        </p:spPr>
        <p:txBody>
          <a:bodyPr lIns="62111" tIns="31055" rIns="62111" bIns="31055"/>
          <a:lstStyle/>
          <a:p>
            <a:pPr lvl="2"/>
            <a:endParaRPr lang="zh-CN" altLang="en-US">
              <a:solidFill>
                <a:srgbClr val="434343"/>
              </a:solidFill>
            </a:endParaRPr>
          </a:p>
        </p:txBody>
      </p:sp>
      <p:sp>
        <p:nvSpPr>
          <p:cNvPr id="68" name="圆角矩形 4">
            <a:extLst>
              <a:ext uri="{FF2B5EF4-FFF2-40B4-BE49-F238E27FC236}">
                <a16:creationId xmlns:a16="http://schemas.microsoft.com/office/drawing/2014/main" id="{43E8BA92-F740-4988-BD92-126FFF4F0F8F}"/>
              </a:ext>
            </a:extLst>
          </p:cNvPr>
          <p:cNvSpPr>
            <a:spLocks noChangeArrowheads="1"/>
          </p:cNvSpPr>
          <p:nvPr/>
        </p:nvSpPr>
        <p:spPr bwMode="auto">
          <a:xfrm>
            <a:off x="3727031" y="4074221"/>
            <a:ext cx="5146321" cy="499527"/>
          </a:xfrm>
          <a:prstGeom prst="roundRect">
            <a:avLst>
              <a:gd name="adj" fmla="val 5681"/>
            </a:avLst>
          </a:prstGeom>
          <a:noFill/>
          <a:ln w="19050">
            <a:solidFill>
              <a:schemeClr val="accent1"/>
            </a:solidFill>
            <a:round/>
            <a:headEnd/>
            <a:tailEnd/>
          </a:ln>
        </p:spPr>
        <p:txBody>
          <a:bodyPr lIns="62111" tIns="31055" rIns="62111" bIns="31055"/>
          <a:lstStyle/>
          <a:p>
            <a:pPr lvl="2"/>
            <a:endParaRPr lang="zh-CN" altLang="en-US">
              <a:solidFill>
                <a:srgbClr val="434343"/>
              </a:solidFill>
            </a:endParaRPr>
          </a:p>
        </p:txBody>
      </p:sp>
    </p:spTree>
    <p:extLst>
      <p:ext uri="{BB962C8B-B14F-4D97-AF65-F5344CB8AC3E}">
        <p14:creationId xmlns:p14="http://schemas.microsoft.com/office/powerpoint/2010/main" val="373813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3"/>
          <p:cNvGrpSpPr/>
          <p:nvPr/>
        </p:nvGrpSpPr>
        <p:grpSpPr>
          <a:xfrm>
            <a:off x="1552927" y="2602530"/>
            <a:ext cx="1124363" cy="297232"/>
            <a:chOff x="1424694" y="3437117"/>
            <a:chExt cx="1499779" cy="396331"/>
          </a:xfrm>
          <a:solidFill>
            <a:schemeClr val="accent1"/>
          </a:solidFill>
        </p:grpSpPr>
        <p:sp>
          <p:nvSpPr>
            <p:cNvPr id="70"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2" name="Group 10"/>
          <p:cNvGrpSpPr/>
          <p:nvPr/>
        </p:nvGrpSpPr>
        <p:grpSpPr>
          <a:xfrm>
            <a:off x="2728860" y="2712497"/>
            <a:ext cx="1124363" cy="288980"/>
            <a:chOff x="2993261" y="3583747"/>
            <a:chExt cx="1499779" cy="385328"/>
          </a:xfrm>
          <a:solidFill>
            <a:schemeClr val="accent2"/>
          </a:solidFill>
        </p:grpSpPr>
        <p:sp>
          <p:nvSpPr>
            <p:cNvPr id="73"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5" name="Group 11"/>
          <p:cNvGrpSpPr/>
          <p:nvPr/>
        </p:nvGrpSpPr>
        <p:grpSpPr>
          <a:xfrm>
            <a:off x="3904792" y="2602531"/>
            <a:ext cx="1124363" cy="297231"/>
            <a:chOff x="4561827" y="3437117"/>
            <a:chExt cx="1499779" cy="396330"/>
          </a:xfrm>
          <a:solidFill>
            <a:schemeClr val="accent3"/>
          </a:solidFill>
        </p:grpSpPr>
        <p:sp>
          <p:nvSpPr>
            <p:cNvPr id="76"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Group 12"/>
          <p:cNvGrpSpPr/>
          <p:nvPr/>
        </p:nvGrpSpPr>
        <p:grpSpPr>
          <a:xfrm>
            <a:off x="5080724" y="2712497"/>
            <a:ext cx="1124363" cy="288980"/>
            <a:chOff x="6130393" y="3583747"/>
            <a:chExt cx="1499779" cy="385328"/>
          </a:xfrm>
          <a:solidFill>
            <a:schemeClr val="accent4"/>
          </a:solidFill>
        </p:grpSpPr>
        <p:sp>
          <p:nvSpPr>
            <p:cNvPr id="79"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1" name="Group 35"/>
          <p:cNvGrpSpPr/>
          <p:nvPr/>
        </p:nvGrpSpPr>
        <p:grpSpPr>
          <a:xfrm>
            <a:off x="7432591" y="2712498"/>
            <a:ext cx="1124363" cy="288979"/>
            <a:chOff x="9267526" y="3583748"/>
            <a:chExt cx="1499779" cy="385327"/>
          </a:xfrm>
          <a:solidFill>
            <a:schemeClr val="accent2"/>
          </a:solidFill>
        </p:grpSpPr>
        <p:sp>
          <p:nvSpPr>
            <p:cNvPr id="82" name="Round Same Side Corner Rectangle 5"/>
            <p:cNvSpPr/>
            <p:nvPr/>
          </p:nvSpPr>
          <p:spPr>
            <a:xfrm rot="5400000" flipH="1">
              <a:off x="9892566"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Oval 17"/>
            <p:cNvSpPr/>
            <p:nvPr/>
          </p:nvSpPr>
          <p:spPr>
            <a:xfrm>
              <a:off x="9857169"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4" name="Group 19"/>
          <p:cNvGrpSpPr/>
          <p:nvPr/>
        </p:nvGrpSpPr>
        <p:grpSpPr>
          <a:xfrm>
            <a:off x="6256658" y="2602530"/>
            <a:ext cx="1124363" cy="297232"/>
            <a:chOff x="7698960" y="3437117"/>
            <a:chExt cx="1499779" cy="396331"/>
          </a:xfrm>
          <a:solidFill>
            <a:schemeClr val="accent1"/>
          </a:solidFill>
        </p:grpSpPr>
        <p:sp>
          <p:nvSpPr>
            <p:cNvPr id="85"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7" name="Group 30"/>
          <p:cNvGrpSpPr/>
          <p:nvPr/>
        </p:nvGrpSpPr>
        <p:grpSpPr>
          <a:xfrm>
            <a:off x="6696352" y="2201395"/>
            <a:ext cx="348112" cy="348240"/>
            <a:chOff x="7287419" y="2577307"/>
            <a:chExt cx="464344" cy="464344"/>
          </a:xfrm>
          <a:solidFill>
            <a:schemeClr val="accent1"/>
          </a:solidFill>
        </p:grpSpPr>
        <p:sp>
          <p:nvSpPr>
            <p:cNvPr id="98" name="AutoShape 56"/>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99" name="AutoShape 57"/>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00" name="AutoShape 58"/>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2" name="Group 38"/>
          <p:cNvGrpSpPr/>
          <p:nvPr/>
        </p:nvGrpSpPr>
        <p:grpSpPr>
          <a:xfrm>
            <a:off x="1977477" y="2232323"/>
            <a:ext cx="348708" cy="293473"/>
            <a:chOff x="5368132" y="2625725"/>
            <a:chExt cx="465138" cy="391319"/>
          </a:xfrm>
          <a:solidFill>
            <a:schemeClr val="accent3"/>
          </a:solidFill>
        </p:grpSpPr>
        <p:sp>
          <p:nvSpPr>
            <p:cNvPr id="103"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04"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05"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4" name="Group 52"/>
          <p:cNvGrpSpPr/>
          <p:nvPr/>
        </p:nvGrpSpPr>
        <p:grpSpPr>
          <a:xfrm>
            <a:off x="5523825" y="3058657"/>
            <a:ext cx="239216" cy="348834"/>
            <a:chOff x="5441157" y="4440238"/>
            <a:chExt cx="319088" cy="465138"/>
          </a:xfrm>
          <a:solidFill>
            <a:schemeClr val="accent4"/>
          </a:solidFill>
        </p:grpSpPr>
        <p:sp>
          <p:nvSpPr>
            <p:cNvPr id="115" name="AutoShape 97"/>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6" name="AutoShape 98"/>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7" name="AutoShape 99"/>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119" name="TextBox 24"/>
          <p:cNvSpPr txBox="1"/>
          <p:nvPr/>
        </p:nvSpPr>
        <p:spPr>
          <a:xfrm>
            <a:off x="7173460" y="2291897"/>
            <a:ext cx="1362392"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通讯工具线上采访</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5" name="TextBox 24"/>
          <p:cNvSpPr txBox="1"/>
          <p:nvPr/>
        </p:nvSpPr>
        <p:spPr>
          <a:xfrm>
            <a:off x="4396785" y="3112230"/>
            <a:ext cx="1054615"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hlinkClick r:id="rId2"/>
              </a:rPr>
              <a:t>线上发布问卷</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7" name="TextBox 24"/>
          <p:cNvSpPr txBox="1"/>
          <p:nvPr/>
        </p:nvSpPr>
        <p:spPr>
          <a:xfrm>
            <a:off x="2455181" y="2286864"/>
            <a:ext cx="1054615"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线下发布问卷</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5" name="矩形 154">
            <a:extLst>
              <a:ext uri="{FF2B5EF4-FFF2-40B4-BE49-F238E27FC236}">
                <a16:creationId xmlns:a16="http://schemas.microsoft.com/office/drawing/2014/main" id="{237993A1-F264-4F67-A791-AC640FB736F2}"/>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156" name="关于我们">
            <a:extLst>
              <a:ext uri="{FF2B5EF4-FFF2-40B4-BE49-F238E27FC236}">
                <a16:creationId xmlns:a16="http://schemas.microsoft.com/office/drawing/2014/main" id="{453B312D-8BE7-4364-A71D-B71C064D684D}"/>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1.2 </a:t>
            </a:r>
            <a:r>
              <a:rPr lang="zh-CN" altLang="en-US" sz="2100">
                <a:solidFill>
                  <a:schemeClr val="accent1"/>
                </a:solidFill>
                <a:latin typeface="华文中宋" panose="02010600040101010101" pitchFamily="2" charset="-122"/>
                <a:ea typeface="华文中宋" panose="02010600040101010101" pitchFamily="2" charset="-122"/>
              </a:rPr>
              <a:t>实践过程</a:t>
            </a:r>
          </a:p>
        </p:txBody>
      </p:sp>
      <p:cxnSp>
        <p:nvCxnSpPr>
          <p:cNvPr id="162" name="直接连接符 161">
            <a:extLst>
              <a:ext uri="{FF2B5EF4-FFF2-40B4-BE49-F238E27FC236}">
                <a16:creationId xmlns:a16="http://schemas.microsoft.com/office/drawing/2014/main" id="{12DE745F-25DA-4349-AE10-494FFC569405}"/>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63" name="arrow_游标">
            <a:extLst>
              <a:ext uri="{FF2B5EF4-FFF2-40B4-BE49-F238E27FC236}">
                <a16:creationId xmlns:a16="http://schemas.microsoft.com/office/drawing/2014/main" id="{29737A5A-AE80-457D-B508-AAB40F9B2FF6}"/>
              </a:ext>
            </a:extLst>
          </p:cNvPr>
          <p:cNvGrpSpPr>
            <a:grpSpLocks noChangeAspect="1"/>
          </p:cNvGrpSpPr>
          <p:nvPr/>
        </p:nvGrpSpPr>
        <p:grpSpPr>
          <a:xfrm rot="10800000" flipH="1">
            <a:off x="1391649" y="1824360"/>
            <a:ext cx="155163" cy="155163"/>
            <a:chOff x="510977" y="1676698"/>
            <a:chExt cx="174686" cy="174686"/>
          </a:xfrm>
          <a:solidFill>
            <a:schemeClr val="bg1"/>
          </a:solidFill>
        </p:grpSpPr>
        <p:sp>
          <p:nvSpPr>
            <p:cNvPr id="164" name="椭圆 163">
              <a:extLst>
                <a:ext uri="{FF2B5EF4-FFF2-40B4-BE49-F238E27FC236}">
                  <a16:creationId xmlns:a16="http://schemas.microsoft.com/office/drawing/2014/main" id="{A3AC9C1C-0A0F-45AE-AF57-B36F907D0B4A}"/>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165" name="直接连接符 164">
              <a:extLst>
                <a:ext uri="{FF2B5EF4-FFF2-40B4-BE49-F238E27FC236}">
                  <a16:creationId xmlns:a16="http://schemas.microsoft.com/office/drawing/2014/main" id="{A20CFB7C-9237-4BB4-8191-23FFC178DF04}"/>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ED7366CD-89C9-4A2E-9341-2AD53AECF4AB}"/>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FDA7ADA1-963A-416F-A63D-1285F398C347}"/>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8" name="图片 167">
            <a:extLst>
              <a:ext uri="{FF2B5EF4-FFF2-40B4-BE49-F238E27FC236}">
                <a16:creationId xmlns:a16="http://schemas.microsoft.com/office/drawing/2014/main" id="{14787037-0624-4937-B747-7BE035036470}"/>
              </a:ext>
            </a:extLst>
          </p:cNvPr>
          <p:cNvPicPr/>
          <p:nvPr/>
        </p:nvPicPr>
        <p:blipFill>
          <a:blip r:embed="rId3">
            <a:extLst>
              <a:ext uri="{28A0092B-C50C-407E-A947-70E740481C1C}">
                <a14:useLocalDpi xmlns:a14="http://schemas.microsoft.com/office/drawing/2010/main" val="0"/>
              </a:ext>
            </a:extLst>
          </a:blip>
          <a:srcRect/>
          <a:stretch/>
        </p:blipFill>
        <p:spPr bwMode="auto">
          <a:xfrm>
            <a:off x="1601711" y="3023368"/>
            <a:ext cx="962816" cy="1280498"/>
          </a:xfrm>
          <a:prstGeom prst="rect">
            <a:avLst/>
          </a:prstGeom>
          <a:noFill/>
          <a:ln>
            <a:noFill/>
          </a:ln>
        </p:spPr>
      </p:pic>
      <p:pic>
        <p:nvPicPr>
          <p:cNvPr id="1028" name="Picture 4">
            <a:extLst>
              <a:ext uri="{FF2B5EF4-FFF2-40B4-BE49-F238E27FC236}">
                <a16:creationId xmlns:a16="http://schemas.microsoft.com/office/drawing/2014/main" id="{2FFBD726-9163-4F63-9605-BBC57BFAF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158357" y="3023366"/>
            <a:ext cx="1705702" cy="1280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DA92B78-12AE-4FB2-9127-0E44E77FD36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808355" y="2963015"/>
            <a:ext cx="1006094" cy="1722111"/>
          </a:xfrm>
          <a:prstGeom prst="rect">
            <a:avLst/>
          </a:prstGeom>
        </p:spPr>
      </p:pic>
      <p:pic>
        <p:nvPicPr>
          <p:cNvPr id="6" name="图片 5">
            <a:extLst>
              <a:ext uri="{FF2B5EF4-FFF2-40B4-BE49-F238E27FC236}">
                <a16:creationId xmlns:a16="http://schemas.microsoft.com/office/drawing/2014/main" id="{F3A5F819-C269-470D-947B-FE14B9D6060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256656" y="2981643"/>
            <a:ext cx="1006094" cy="1696196"/>
          </a:xfrm>
          <a:prstGeom prst="rect">
            <a:avLst/>
          </a:prstGeom>
        </p:spPr>
      </p:pic>
      <p:pic>
        <p:nvPicPr>
          <p:cNvPr id="8" name="图片 7">
            <a:extLst>
              <a:ext uri="{FF2B5EF4-FFF2-40B4-BE49-F238E27FC236}">
                <a16:creationId xmlns:a16="http://schemas.microsoft.com/office/drawing/2014/main" id="{085F2C55-8349-4102-BF1A-17FA6B7F31C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70407" y="2981642"/>
            <a:ext cx="1124359" cy="1726247"/>
          </a:xfrm>
          <a:prstGeom prst="rect">
            <a:avLst/>
          </a:prstGeom>
        </p:spPr>
      </p:pic>
      <p:pic>
        <p:nvPicPr>
          <p:cNvPr id="10" name="图片 9">
            <a:extLst>
              <a:ext uri="{FF2B5EF4-FFF2-40B4-BE49-F238E27FC236}">
                <a16:creationId xmlns:a16="http://schemas.microsoft.com/office/drawing/2014/main" id="{21A095A1-3F00-4788-88EA-F9DDBFBD9838}"/>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7462408" y="2996070"/>
            <a:ext cx="1064716" cy="1681769"/>
          </a:xfrm>
          <a:prstGeom prst="rect">
            <a:avLst/>
          </a:prstGeom>
        </p:spPr>
      </p:pic>
      <p:pic>
        <p:nvPicPr>
          <p:cNvPr id="16" name="图片 15">
            <a:extLst>
              <a:ext uri="{FF2B5EF4-FFF2-40B4-BE49-F238E27FC236}">
                <a16:creationId xmlns:a16="http://schemas.microsoft.com/office/drawing/2014/main" id="{7A7FD239-6699-49B3-AB64-BBC8F81CABB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4542" b="4542"/>
          <a:stretch/>
        </p:blipFill>
        <p:spPr>
          <a:xfrm>
            <a:off x="5808355" y="931437"/>
            <a:ext cx="883849" cy="1741344"/>
          </a:xfrm>
          <a:prstGeom prst="rect">
            <a:avLst/>
          </a:prstGeom>
        </p:spPr>
      </p:pic>
      <p:pic>
        <p:nvPicPr>
          <p:cNvPr id="18" name="图片 17">
            <a:extLst>
              <a:ext uri="{FF2B5EF4-FFF2-40B4-BE49-F238E27FC236}">
                <a16:creationId xmlns:a16="http://schemas.microsoft.com/office/drawing/2014/main" id="{815403B6-485F-4285-A1C8-F32A0500880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3779" b="3779"/>
          <a:stretch/>
        </p:blipFill>
        <p:spPr>
          <a:xfrm>
            <a:off x="4938087" y="916181"/>
            <a:ext cx="866120" cy="1735065"/>
          </a:xfrm>
          <a:prstGeom prst="rect">
            <a:avLst/>
          </a:prstGeom>
        </p:spPr>
      </p:pic>
      <p:pic>
        <p:nvPicPr>
          <p:cNvPr id="20" name="图片 19">
            <a:extLst>
              <a:ext uri="{FF2B5EF4-FFF2-40B4-BE49-F238E27FC236}">
                <a16:creationId xmlns:a16="http://schemas.microsoft.com/office/drawing/2014/main" id="{8112A195-5B2B-4C3E-9801-2CC9848E18A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945403" y="3464638"/>
            <a:ext cx="1812000" cy="1024476"/>
          </a:xfrm>
          <a:prstGeom prst="rect">
            <a:avLst/>
          </a:prstGeom>
        </p:spPr>
      </p:pic>
      <p:pic>
        <p:nvPicPr>
          <p:cNvPr id="57" name="图片 56">
            <a:extLst>
              <a:ext uri="{FF2B5EF4-FFF2-40B4-BE49-F238E27FC236}">
                <a16:creationId xmlns:a16="http://schemas.microsoft.com/office/drawing/2014/main" id="{FFD26521-08C1-45F9-AEB7-208AB032D330}"/>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99401" y="980765"/>
            <a:ext cx="1395983" cy="1220631"/>
          </a:xfrm>
          <a:prstGeom prst="rect">
            <a:avLst/>
          </a:prstGeom>
          <a:noFill/>
          <a:ln>
            <a:noFill/>
          </a:ln>
        </p:spPr>
      </p:pic>
      <p:pic>
        <p:nvPicPr>
          <p:cNvPr id="58" name="图片 57">
            <a:extLst>
              <a:ext uri="{FF2B5EF4-FFF2-40B4-BE49-F238E27FC236}">
                <a16:creationId xmlns:a16="http://schemas.microsoft.com/office/drawing/2014/main" id="{8D939C41-8E30-4DC4-8B1C-70E0A0AFDE00}"/>
              </a:ext>
            </a:extLst>
          </p:cNvPr>
          <p:cNvPicPr/>
          <p:nvPr/>
        </p:nvPicPr>
        <p:blipFill>
          <a:blip r:embed="rId13"/>
          <a:stretch>
            <a:fillRect/>
          </a:stretch>
        </p:blipFill>
        <p:spPr>
          <a:xfrm>
            <a:off x="2678562" y="984678"/>
            <a:ext cx="1304672" cy="1216717"/>
          </a:xfrm>
          <a:prstGeom prst="rect">
            <a:avLst/>
          </a:prstGeom>
        </p:spPr>
      </p:pic>
      <p:pic>
        <p:nvPicPr>
          <p:cNvPr id="59" name="图片 58">
            <a:extLst>
              <a:ext uri="{FF2B5EF4-FFF2-40B4-BE49-F238E27FC236}">
                <a16:creationId xmlns:a16="http://schemas.microsoft.com/office/drawing/2014/main" id="{AC709A82-1FEB-4521-9294-A605A7E7F86A}"/>
              </a:ext>
            </a:extLst>
          </p:cNvPr>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41798" y="984677"/>
            <a:ext cx="866120" cy="1220631"/>
          </a:xfrm>
          <a:prstGeom prst="rect">
            <a:avLst/>
          </a:prstGeom>
          <a:noFill/>
          <a:ln>
            <a:noFill/>
          </a:ln>
        </p:spPr>
      </p:pic>
      <p:sp>
        <p:nvSpPr>
          <p:cNvPr id="60" name="title_2">
            <a:extLst>
              <a:ext uri="{FF2B5EF4-FFF2-40B4-BE49-F238E27FC236}">
                <a16:creationId xmlns:a16="http://schemas.microsoft.com/office/drawing/2014/main" id="{C0FBE575-1832-4304-8E58-752B62E6EFDC}"/>
              </a:ext>
            </a:extLst>
          </p:cNvPr>
          <p:cNvSpPr/>
          <p:nvPr/>
        </p:nvSpPr>
        <p:spPr>
          <a:xfrm>
            <a:off x="165965" y="1716800"/>
            <a:ext cx="1114425" cy="37028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研究过程</a:t>
            </a:r>
          </a:p>
        </p:txBody>
      </p:sp>
      <p:sp>
        <p:nvSpPr>
          <p:cNvPr id="61" name="title_3">
            <a:extLst>
              <a:ext uri="{FF2B5EF4-FFF2-40B4-BE49-F238E27FC236}">
                <a16:creationId xmlns:a16="http://schemas.microsoft.com/office/drawing/2014/main" id="{A3BD5A54-AD64-4674-96A7-46755F10A708}"/>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62" name="title_4">
            <a:extLst>
              <a:ext uri="{FF2B5EF4-FFF2-40B4-BE49-F238E27FC236}">
                <a16:creationId xmlns:a16="http://schemas.microsoft.com/office/drawing/2014/main" id="{B74B2A06-5BAA-44DB-9D05-A8CD6256F3B9}"/>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分析思考</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63" name="title_5">
            <a:extLst>
              <a:ext uri="{FF2B5EF4-FFF2-40B4-BE49-F238E27FC236}">
                <a16:creationId xmlns:a16="http://schemas.microsoft.com/office/drawing/2014/main" id="{A0525B62-D897-4014-BA80-D0A8D4795D67}"/>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64" name="title_6">
            <a:extLst>
              <a:ext uri="{FF2B5EF4-FFF2-40B4-BE49-F238E27FC236}">
                <a16:creationId xmlns:a16="http://schemas.microsoft.com/office/drawing/2014/main" id="{346A024F-0309-489F-B992-AAFD53EC4439}"/>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spTree>
    <p:extLst>
      <p:ext uri="{BB962C8B-B14F-4D97-AF65-F5344CB8AC3E}">
        <p14:creationId xmlns:p14="http://schemas.microsoft.com/office/powerpoint/2010/main" val="160765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0">
            <a:extLst>
              <a:ext uri="{FF2B5EF4-FFF2-40B4-BE49-F238E27FC236}">
                <a16:creationId xmlns:a16="http://schemas.microsoft.com/office/drawing/2014/main" id="{B73165B4-F6A7-43D0-B3E3-630258AA1194}"/>
              </a:ext>
            </a:extLst>
          </p:cNvPr>
          <p:cNvSpPr/>
          <p:nvPr/>
        </p:nvSpPr>
        <p:spPr>
          <a:xfrm>
            <a:off x="5388147" y="1394085"/>
            <a:ext cx="4554836" cy="369332"/>
          </a:xfrm>
          <a:prstGeom prst="rect">
            <a:avLst/>
          </a:prstGeom>
        </p:spPr>
        <p:txBody>
          <a:bodyPr wrap="square">
            <a:spAutoFit/>
          </a:bodyPr>
          <a:lstStyle/>
          <a:p>
            <a:pPr defTabSz="685384">
              <a:lnSpc>
                <a:spcPct val="150000"/>
              </a:lnSpc>
            </a:pPr>
            <a:endParaRPr lang="id-ID" sz="1200" dirty="0">
              <a:solidFill>
                <a:schemeClr val="accent3"/>
              </a:solidFill>
              <a:latin typeface="微软雅黑" panose="020B0503020204020204" pitchFamily="34" charset="-122"/>
              <a:ea typeface="微软雅黑" panose="020B0503020204020204" pitchFamily="34" charset="-122"/>
              <a:cs typeface="+mn-ea"/>
              <a:sym typeface="+mn-lt"/>
            </a:endParaRPr>
          </a:p>
        </p:txBody>
      </p:sp>
      <p:sp>
        <p:nvSpPr>
          <p:cNvPr id="25" name="Rectangle 24"/>
          <p:cNvSpPr>
            <a:spLocks noChangeArrowheads="1"/>
          </p:cNvSpPr>
          <p:nvPr/>
        </p:nvSpPr>
        <p:spPr bwMode="auto">
          <a:xfrm>
            <a:off x="1870161" y="1021707"/>
            <a:ext cx="6658287" cy="1483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en-US" sz="1050">
                <a:solidFill>
                  <a:schemeClr val="tx1">
                    <a:lumMod val="50000"/>
                    <a:lumOff val="50000"/>
                  </a:schemeClr>
                </a:solidFill>
                <a:latin typeface="微软雅黑" pitchFamily="34" charset="-122"/>
                <a:ea typeface="微软雅黑" pitchFamily="34" charset="-122"/>
              </a:rPr>
              <a:t>考虑到各方面因素，共发放</a:t>
            </a:r>
            <a:r>
              <a:rPr lang="en-US" altLang="zh-CN" sz="1100" b="1">
                <a:solidFill>
                  <a:srgbClr val="8F0902"/>
                </a:solidFill>
                <a:latin typeface="微软雅黑" pitchFamily="34" charset="-122"/>
                <a:ea typeface="微软雅黑" pitchFamily="34" charset="-122"/>
              </a:rPr>
              <a:t>204</a:t>
            </a:r>
            <a:r>
              <a:rPr lang="zh-CN" altLang="en-US" sz="1050">
                <a:solidFill>
                  <a:schemeClr val="tx1">
                    <a:lumMod val="50000"/>
                    <a:lumOff val="50000"/>
                  </a:schemeClr>
                </a:solidFill>
                <a:latin typeface="微软雅黑" pitchFamily="34" charset="-122"/>
                <a:ea typeface="微软雅黑" pitchFamily="34" charset="-122"/>
              </a:rPr>
              <a:t>份问卷，成功收回</a:t>
            </a:r>
            <a:r>
              <a:rPr lang="en-US" altLang="zh-CN" sz="1100" b="1">
                <a:solidFill>
                  <a:srgbClr val="8F0902"/>
                </a:solidFill>
                <a:latin typeface="微软雅黑" pitchFamily="34" charset="-122"/>
                <a:ea typeface="微软雅黑" pitchFamily="34" charset="-122"/>
              </a:rPr>
              <a:t>203</a:t>
            </a:r>
            <a:r>
              <a:rPr lang="zh-CN" altLang="en-US" sz="1050">
                <a:solidFill>
                  <a:schemeClr val="tx1">
                    <a:lumMod val="50000"/>
                    <a:lumOff val="50000"/>
                  </a:schemeClr>
                </a:solidFill>
                <a:latin typeface="微软雅黑" pitchFamily="34" charset="-122"/>
                <a:ea typeface="微软雅黑" pitchFamily="34" charset="-122"/>
              </a:rPr>
              <a:t>张，无效问卷</a:t>
            </a:r>
            <a:r>
              <a:rPr lang="en-US" altLang="zh-CN" sz="1050">
                <a:solidFill>
                  <a:schemeClr val="tx1">
                    <a:lumMod val="50000"/>
                    <a:lumOff val="50000"/>
                  </a:schemeClr>
                </a:solidFill>
                <a:latin typeface="微软雅黑" pitchFamily="34" charset="-122"/>
                <a:ea typeface="微软雅黑" pitchFamily="34" charset="-122"/>
              </a:rPr>
              <a:t>3</a:t>
            </a:r>
            <a:r>
              <a:rPr lang="zh-CN" altLang="en-US" sz="1050">
                <a:solidFill>
                  <a:schemeClr val="tx1">
                    <a:lumMod val="50000"/>
                    <a:lumOff val="50000"/>
                  </a:schemeClr>
                </a:solidFill>
                <a:latin typeface="微软雅黑" pitchFamily="34" charset="-122"/>
                <a:ea typeface="微软雅黑" pitchFamily="34" charset="-122"/>
              </a:rPr>
              <a:t>张，问卷回收率为</a:t>
            </a:r>
            <a:r>
              <a:rPr lang="en-US" altLang="zh-CN" sz="1100" b="1">
                <a:solidFill>
                  <a:srgbClr val="8F0902"/>
                </a:solidFill>
                <a:latin typeface="微软雅黑" pitchFamily="34" charset="-122"/>
                <a:ea typeface="微软雅黑" pitchFamily="34" charset="-122"/>
              </a:rPr>
              <a:t>99.5%</a:t>
            </a:r>
            <a:r>
              <a:rPr lang="zh-CN" altLang="en-US" sz="1050">
                <a:solidFill>
                  <a:schemeClr val="tx1">
                    <a:lumMod val="50000"/>
                    <a:lumOff val="50000"/>
                  </a:schemeClr>
                </a:solidFill>
                <a:latin typeface="微软雅黑" pitchFamily="34" charset="-122"/>
                <a:ea typeface="微软雅黑" pitchFamily="34" charset="-122"/>
              </a:rPr>
              <a:t>，问卷有效率为</a:t>
            </a:r>
            <a:r>
              <a:rPr lang="en-US" altLang="zh-CN" sz="1100" b="1">
                <a:solidFill>
                  <a:srgbClr val="8F0902"/>
                </a:solidFill>
                <a:latin typeface="微软雅黑" pitchFamily="34" charset="-122"/>
                <a:ea typeface="微软雅黑" pitchFamily="34" charset="-122"/>
              </a:rPr>
              <a:t>98.5%</a:t>
            </a:r>
            <a:r>
              <a:rPr lang="zh-CN" altLang="en-US" sz="1050">
                <a:solidFill>
                  <a:schemeClr val="tx1">
                    <a:lumMod val="50000"/>
                    <a:lumOff val="50000"/>
                  </a:schemeClr>
                </a:solidFill>
                <a:latin typeface="微软雅黑" pitchFamily="34" charset="-122"/>
                <a:ea typeface="微软雅黑" pitchFamily="34" charset="-122"/>
              </a:rPr>
              <a:t>。</a:t>
            </a:r>
            <a:endParaRPr lang="en-US" altLang="zh-CN" sz="1050">
              <a:solidFill>
                <a:schemeClr val="tx1">
                  <a:lumMod val="50000"/>
                  <a:lumOff val="50000"/>
                </a:schemeClr>
              </a:solidFill>
              <a:latin typeface="微软雅黑" pitchFamily="34" charset="-122"/>
              <a:ea typeface="微软雅黑" pitchFamily="34" charset="-122"/>
            </a:endParaRPr>
          </a:p>
          <a:p>
            <a:pPr algn="just">
              <a:lnSpc>
                <a:spcPct val="150000"/>
              </a:lnSpc>
            </a:pPr>
            <a:r>
              <a:rPr lang="zh-CN" altLang="en-US" sz="1050">
                <a:solidFill>
                  <a:schemeClr val="tx1">
                    <a:lumMod val="50000"/>
                    <a:lumOff val="50000"/>
                  </a:schemeClr>
                </a:solidFill>
                <a:latin typeface="微软雅黑" pitchFamily="34" charset="-122"/>
                <a:ea typeface="微软雅黑" pitchFamily="34" charset="-122"/>
              </a:rPr>
              <a:t>同时，对几名被调查者分别进行了访谈：出于对疫情安全方面的考量，提取调查个例，仅对</a:t>
            </a:r>
            <a:r>
              <a:rPr lang="en-US" altLang="zh-CN" sz="1100" b="1">
                <a:solidFill>
                  <a:srgbClr val="8F0902"/>
                </a:solidFill>
                <a:latin typeface="微软雅黑" pitchFamily="34" charset="-122"/>
                <a:ea typeface="微软雅黑" pitchFamily="34" charset="-122"/>
              </a:rPr>
              <a:t>2</a:t>
            </a:r>
            <a:r>
              <a:rPr lang="zh-CN" altLang="en-US" sz="1100" b="1">
                <a:solidFill>
                  <a:srgbClr val="8F0902"/>
                </a:solidFill>
                <a:latin typeface="微软雅黑" pitchFamily="34" charset="-122"/>
                <a:ea typeface="微软雅黑" pitchFamily="34" charset="-122"/>
              </a:rPr>
              <a:t>位同学</a:t>
            </a:r>
            <a:r>
              <a:rPr lang="zh-CN" altLang="en-US" sz="1050">
                <a:solidFill>
                  <a:schemeClr val="tx1">
                    <a:lumMod val="50000"/>
                    <a:lumOff val="50000"/>
                  </a:schemeClr>
                </a:solidFill>
                <a:latin typeface="微软雅黑" pitchFamily="34" charset="-122"/>
                <a:ea typeface="微软雅黑" pitchFamily="34" charset="-122"/>
              </a:rPr>
              <a:t>通过</a:t>
            </a:r>
            <a:r>
              <a:rPr lang="en-US" altLang="zh-CN" sz="1100" b="1">
                <a:solidFill>
                  <a:srgbClr val="8F0902"/>
                </a:solidFill>
                <a:latin typeface="微软雅黑" pitchFamily="34" charset="-122"/>
                <a:ea typeface="微软雅黑" pitchFamily="34" charset="-122"/>
              </a:rPr>
              <a:t>QQ</a:t>
            </a:r>
            <a:r>
              <a:rPr lang="zh-CN" altLang="en-US" sz="1100" b="1">
                <a:solidFill>
                  <a:srgbClr val="8F0902"/>
                </a:solidFill>
                <a:latin typeface="微软雅黑" pitchFamily="34" charset="-122"/>
                <a:ea typeface="微软雅黑" pitchFamily="34" charset="-122"/>
              </a:rPr>
              <a:t>、微信等通讯工具</a:t>
            </a:r>
            <a:r>
              <a:rPr lang="zh-CN" altLang="en-US" sz="1050">
                <a:solidFill>
                  <a:schemeClr val="tx1">
                    <a:lumMod val="50000"/>
                    <a:lumOff val="50000"/>
                  </a:schemeClr>
                </a:solidFill>
                <a:latin typeface="微软雅黑" pitchFamily="34" charset="-122"/>
                <a:ea typeface="微软雅黑" pitchFamily="34" charset="-122"/>
              </a:rPr>
              <a:t>进行采访，并保留记录。</a:t>
            </a:r>
            <a:endParaRPr lang="en-US" altLang="zh-CN" sz="1050">
              <a:solidFill>
                <a:schemeClr val="tx1">
                  <a:lumMod val="50000"/>
                  <a:lumOff val="50000"/>
                </a:schemeClr>
              </a:solidFill>
              <a:latin typeface="微软雅黑" pitchFamily="34" charset="-122"/>
              <a:ea typeface="微软雅黑" pitchFamily="34" charset="-122"/>
            </a:endParaRPr>
          </a:p>
          <a:p>
            <a:pPr algn="just">
              <a:lnSpc>
                <a:spcPct val="150000"/>
              </a:lnSpc>
            </a:pPr>
            <a:r>
              <a:rPr lang="zh-CN" altLang="en-US" sz="1000">
                <a:solidFill>
                  <a:schemeClr val="tx1">
                    <a:lumMod val="50000"/>
                    <a:lumOff val="50000"/>
                  </a:schemeClr>
                </a:solidFill>
                <a:latin typeface="微软雅黑" pitchFamily="34" charset="-122"/>
                <a:ea typeface="微软雅黑" pitchFamily="34" charset="-122"/>
              </a:rPr>
              <a:t>调查主要</a:t>
            </a:r>
            <a:r>
              <a:rPr lang="zh-CN" altLang="en-US" sz="1100" b="1">
                <a:solidFill>
                  <a:srgbClr val="8F0902"/>
                </a:solidFill>
                <a:latin typeface="微软雅黑" pitchFamily="34" charset="-122"/>
                <a:ea typeface="微软雅黑" pitchFamily="34" charset="-122"/>
              </a:rPr>
              <a:t>面向作为学生的青年人</a:t>
            </a:r>
            <a:r>
              <a:rPr lang="zh-CN" altLang="en-US" sz="1000">
                <a:solidFill>
                  <a:schemeClr val="tx1">
                    <a:lumMod val="50000"/>
                    <a:lumOff val="50000"/>
                  </a:schemeClr>
                </a:solidFill>
                <a:latin typeface="微软雅黑" pitchFamily="34" charset="-122"/>
                <a:ea typeface="微软雅黑" pitchFamily="34" charset="-122"/>
              </a:rPr>
              <a:t>，</a:t>
            </a:r>
            <a:r>
              <a:rPr lang="zh-CN" altLang="en-US" sz="1050">
                <a:solidFill>
                  <a:schemeClr val="tx1">
                    <a:lumMod val="50000"/>
                    <a:lumOff val="50000"/>
                  </a:schemeClr>
                </a:solidFill>
                <a:latin typeface="微软雅黑" pitchFamily="34" charset="-122"/>
                <a:ea typeface="微软雅黑" pitchFamily="34" charset="-122"/>
              </a:rPr>
              <a:t>在了解“七一”重要讲话内容的情况下，对日常生活中的学生党史教育的手段与成效作具体分析调查。</a:t>
            </a:r>
          </a:p>
        </p:txBody>
      </p:sp>
      <p:sp>
        <p:nvSpPr>
          <p:cNvPr id="52" name="矩形 51">
            <a:extLst>
              <a:ext uri="{FF2B5EF4-FFF2-40B4-BE49-F238E27FC236}">
                <a16:creationId xmlns:a16="http://schemas.microsoft.com/office/drawing/2014/main" id="{FA89ABF6-2BB5-4018-B24A-321843C00EBF}"/>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53" name="关于我们">
            <a:extLst>
              <a:ext uri="{FF2B5EF4-FFF2-40B4-BE49-F238E27FC236}">
                <a16:creationId xmlns:a16="http://schemas.microsoft.com/office/drawing/2014/main" id="{C2F550F3-5CB7-4A54-8F41-BE60D721FCA9}"/>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1.3 </a:t>
            </a:r>
            <a:r>
              <a:rPr lang="zh-CN" altLang="en-US" sz="2100">
                <a:solidFill>
                  <a:schemeClr val="accent1"/>
                </a:solidFill>
                <a:latin typeface="华文中宋" panose="02010600040101010101" pitchFamily="2" charset="-122"/>
                <a:ea typeface="华文中宋" panose="02010600040101010101" pitchFamily="2" charset="-122"/>
              </a:rPr>
              <a:t>被调查者组成</a:t>
            </a:r>
          </a:p>
        </p:txBody>
      </p:sp>
      <p:cxnSp>
        <p:nvCxnSpPr>
          <p:cNvPr id="59" name="直接连接符 58">
            <a:extLst>
              <a:ext uri="{FF2B5EF4-FFF2-40B4-BE49-F238E27FC236}">
                <a16:creationId xmlns:a16="http://schemas.microsoft.com/office/drawing/2014/main" id="{8B244B30-F00F-49BE-B930-A6B52D267A05}"/>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60" name="arrow_游标">
            <a:extLst>
              <a:ext uri="{FF2B5EF4-FFF2-40B4-BE49-F238E27FC236}">
                <a16:creationId xmlns:a16="http://schemas.microsoft.com/office/drawing/2014/main" id="{2D26CBD9-6BCE-41C8-83AC-F404C0581B3A}"/>
              </a:ext>
            </a:extLst>
          </p:cNvPr>
          <p:cNvGrpSpPr>
            <a:grpSpLocks noChangeAspect="1"/>
          </p:cNvGrpSpPr>
          <p:nvPr/>
        </p:nvGrpSpPr>
        <p:grpSpPr>
          <a:xfrm rot="10800000" flipH="1">
            <a:off x="1391649" y="1824360"/>
            <a:ext cx="155163" cy="155163"/>
            <a:chOff x="510977" y="1676698"/>
            <a:chExt cx="174686" cy="174686"/>
          </a:xfrm>
          <a:solidFill>
            <a:schemeClr val="bg1"/>
          </a:solidFill>
        </p:grpSpPr>
        <p:sp>
          <p:nvSpPr>
            <p:cNvPr id="61" name="椭圆 60">
              <a:extLst>
                <a:ext uri="{FF2B5EF4-FFF2-40B4-BE49-F238E27FC236}">
                  <a16:creationId xmlns:a16="http://schemas.microsoft.com/office/drawing/2014/main" id="{BBF94603-4376-470E-8BFC-C3D45C133210}"/>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62" name="直接连接符 61">
              <a:extLst>
                <a:ext uri="{FF2B5EF4-FFF2-40B4-BE49-F238E27FC236}">
                  <a16:creationId xmlns:a16="http://schemas.microsoft.com/office/drawing/2014/main" id="{2DFADA67-4DF9-4209-8424-A620D82969FC}"/>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5ADDCCA-9351-49F4-B6AB-8DFBE265F75C}"/>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2F92D8B-9F12-4F0F-A952-1DF940FF3CB6}"/>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71" name="图表 70">
            <a:extLst>
              <a:ext uri="{FF2B5EF4-FFF2-40B4-BE49-F238E27FC236}">
                <a16:creationId xmlns:a16="http://schemas.microsoft.com/office/drawing/2014/main" id="{A1D52B3A-CBE7-4F4F-9A1E-236D16B4E350}"/>
              </a:ext>
            </a:extLst>
          </p:cNvPr>
          <p:cNvGraphicFramePr/>
          <p:nvPr>
            <p:extLst>
              <p:ext uri="{D42A27DB-BD31-4B8C-83A1-F6EECF244321}">
                <p14:modId xmlns:p14="http://schemas.microsoft.com/office/powerpoint/2010/main" val="787359933"/>
              </p:ext>
            </p:extLst>
          </p:nvPr>
        </p:nvGraphicFramePr>
        <p:xfrm>
          <a:off x="2145483" y="2326445"/>
          <a:ext cx="2426517" cy="268084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2="http://schemas.microsoft.com/office/drawing/2015/10/21/chartex">
        <mc:Choice Requires="cx2">
          <p:graphicFrame>
            <p:nvGraphicFramePr>
              <p:cNvPr id="72" name="图表 71">
                <a:extLst>
                  <a:ext uri="{FF2B5EF4-FFF2-40B4-BE49-F238E27FC236}">
                    <a16:creationId xmlns:a16="http://schemas.microsoft.com/office/drawing/2014/main" id="{45DC366B-9C18-42B8-871A-12F2BE09F313}"/>
                  </a:ext>
                </a:extLst>
              </p:cNvPr>
              <p:cNvGraphicFramePr/>
              <p:nvPr>
                <p:extLst>
                  <p:ext uri="{D42A27DB-BD31-4B8C-83A1-F6EECF244321}">
                    <p14:modId xmlns:p14="http://schemas.microsoft.com/office/powerpoint/2010/main" val="1338893176"/>
                  </p:ext>
                </p:extLst>
              </p:nvPr>
            </p:nvGraphicFramePr>
            <p:xfrm>
              <a:off x="5807013" y="2298155"/>
              <a:ext cx="2426514" cy="2680846"/>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2" name="图表 71">
                <a:extLst>
                  <a:ext uri="{FF2B5EF4-FFF2-40B4-BE49-F238E27FC236}">
                    <a16:creationId xmlns:a16="http://schemas.microsoft.com/office/drawing/2014/main" id="{45DC366B-9C18-42B8-871A-12F2BE09F313}"/>
                  </a:ext>
                </a:extLst>
              </p:cNvPr>
              <p:cNvPicPr>
                <a:picLocks noGrp="1" noRot="1" noChangeAspect="1" noMove="1" noResize="1" noEditPoints="1" noAdjustHandles="1" noChangeArrowheads="1" noChangeShapeType="1"/>
              </p:cNvPicPr>
              <p:nvPr/>
            </p:nvPicPr>
            <p:blipFill>
              <a:blip r:embed="rId4"/>
              <a:stretch>
                <a:fillRect/>
              </a:stretch>
            </p:blipFill>
            <p:spPr>
              <a:xfrm>
                <a:off x="5807013" y="2298155"/>
                <a:ext cx="2426514" cy="2680846"/>
              </a:xfrm>
              <a:prstGeom prst="rect">
                <a:avLst/>
              </a:prstGeom>
            </p:spPr>
          </p:pic>
        </mc:Fallback>
      </mc:AlternateContent>
      <p:sp>
        <p:nvSpPr>
          <p:cNvPr id="19" name="title_2">
            <a:extLst>
              <a:ext uri="{FF2B5EF4-FFF2-40B4-BE49-F238E27FC236}">
                <a16:creationId xmlns:a16="http://schemas.microsoft.com/office/drawing/2014/main" id="{94AE764C-0430-4CF1-95D6-9F7653B505AC}"/>
              </a:ext>
            </a:extLst>
          </p:cNvPr>
          <p:cNvSpPr/>
          <p:nvPr/>
        </p:nvSpPr>
        <p:spPr>
          <a:xfrm>
            <a:off x="165965" y="1716800"/>
            <a:ext cx="1114425" cy="37028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研究过程</a:t>
            </a:r>
          </a:p>
        </p:txBody>
      </p:sp>
      <p:sp>
        <p:nvSpPr>
          <p:cNvPr id="20" name="title_3">
            <a:extLst>
              <a:ext uri="{FF2B5EF4-FFF2-40B4-BE49-F238E27FC236}">
                <a16:creationId xmlns:a16="http://schemas.microsoft.com/office/drawing/2014/main" id="{B33CF86B-ECCF-480C-ACEE-C8E98BBDEBA9}"/>
              </a:ext>
            </a:extLst>
          </p:cNvPr>
          <p:cNvSpPr/>
          <p:nvPr/>
        </p:nvSpPr>
        <p:spPr>
          <a:xfrm>
            <a:off x="165965" y="2176381"/>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调研结果</a:t>
            </a:r>
          </a:p>
        </p:txBody>
      </p:sp>
      <p:sp>
        <p:nvSpPr>
          <p:cNvPr id="21" name="title_4">
            <a:extLst>
              <a:ext uri="{FF2B5EF4-FFF2-40B4-BE49-F238E27FC236}">
                <a16:creationId xmlns:a16="http://schemas.microsoft.com/office/drawing/2014/main" id="{2BAFF24B-74FE-4754-95DC-C6D55A994758}"/>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分析思考</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22" name="title_5">
            <a:extLst>
              <a:ext uri="{FF2B5EF4-FFF2-40B4-BE49-F238E27FC236}">
                <a16:creationId xmlns:a16="http://schemas.microsoft.com/office/drawing/2014/main" id="{34DECC6B-ADF0-43ED-98E0-C7E3B0A0B31A}"/>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23" name="title_6">
            <a:extLst>
              <a:ext uri="{FF2B5EF4-FFF2-40B4-BE49-F238E27FC236}">
                <a16:creationId xmlns:a16="http://schemas.microsoft.com/office/drawing/2014/main" id="{1AE07BE2-27E4-48C5-9F48-E811BFD9A6C8}"/>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spTree>
    <p:extLst>
      <p:ext uri="{BB962C8B-B14F-4D97-AF65-F5344CB8AC3E}">
        <p14:creationId xmlns:p14="http://schemas.microsoft.com/office/powerpoint/2010/main" val="316638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82651" y="767553"/>
            <a:ext cx="6339836" cy="3554819"/>
            <a:chOff x="1552727" y="869251"/>
            <a:chExt cx="8453114"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114759" y="2713880"/>
              <a:ext cx="4056246"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rPr>
                <a:t>调研结果</a:t>
              </a:r>
              <a:endParaRPr lang="zh-CN" altLang="en-US" sz="4400" b="1" spc="600" dirty="0">
                <a:solidFill>
                  <a:schemeClr val="bg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43" name="文本框 42"/>
            <p:cNvSpPr txBox="1"/>
            <p:nvPr/>
          </p:nvSpPr>
          <p:spPr>
            <a:xfrm>
              <a:off x="1552727" y="869251"/>
              <a:ext cx="2178374"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2</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
        <p:nvSpPr>
          <p:cNvPr id="9" name="knolwedge_73360"/>
          <p:cNvSpPr>
            <a:spLocks noChangeAspect="1"/>
          </p:cNvSpPr>
          <p:nvPr/>
        </p:nvSpPr>
        <p:spPr bwMode="auto">
          <a:xfrm rot="1562945">
            <a:off x="6543360" y="928215"/>
            <a:ext cx="1626339" cy="972692"/>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zh-CN" altLang="en-US" sz="1013">
              <a:solidFill>
                <a:schemeClr val="tx1">
                  <a:lumMod val="75000"/>
                  <a:lumOff val="25000"/>
                </a:schemeClr>
              </a:solidFill>
              <a:cs typeface="+mn-ea"/>
              <a:sym typeface="+mn-lt"/>
            </a:endParaRPr>
          </a:p>
        </p:txBody>
      </p:sp>
    </p:spTree>
    <p:extLst>
      <p:ext uri="{BB962C8B-B14F-4D97-AF65-F5344CB8AC3E}">
        <p14:creationId xmlns:p14="http://schemas.microsoft.com/office/powerpoint/2010/main" val="95080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D4306C0-34D8-4BB8-8B8C-9E8965D793AC}"/>
              </a:ext>
            </a:extLst>
          </p:cNvPr>
          <p:cNvSpPr/>
          <p:nvPr/>
        </p:nvSpPr>
        <p:spPr>
          <a:xfrm>
            <a:off x="2258387" y="1213269"/>
            <a:ext cx="5697378" cy="823526"/>
          </a:xfrm>
          <a:prstGeom prst="rect">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29"/>
          <p:cNvSpPr txBox="1"/>
          <p:nvPr/>
        </p:nvSpPr>
        <p:spPr>
          <a:xfrm>
            <a:off x="2258387" y="1256091"/>
            <a:ext cx="5697377" cy="728771"/>
          </a:xfrm>
          <a:prstGeom prst="rect">
            <a:avLst/>
          </a:prstGeom>
          <a:noFill/>
        </p:spPr>
        <p:txBody>
          <a:bodyPr wrap="square" lIns="65001" tIns="32500" rIns="118084" bIns="29521" numCol="1" spcCol="256032">
            <a:spAutoFit/>
          </a:bodyPr>
          <a:lstStyle/>
          <a:p>
            <a:pPr algn="just">
              <a:lnSpc>
                <a:spcPct val="150000"/>
              </a:lnSpc>
              <a:defRPr/>
            </a:pPr>
            <a:r>
              <a:rPr lang="zh-CN" altLang="en-US" sz="1000">
                <a:solidFill>
                  <a:schemeClr val="accent5"/>
                </a:solidFill>
                <a:cs typeface="+mn-ea"/>
                <a:sym typeface="+mn-lt"/>
              </a:rPr>
              <a:t>调查组对“七一”重要讲话精神、取得伟大成就的历史经验、伟大建党精神这几个方面进行提问，其中回答正确的人数明显</a:t>
            </a:r>
            <a:r>
              <a:rPr lang="zh-CN" altLang="en-US" sz="1000" b="1">
                <a:solidFill>
                  <a:schemeClr val="accent5">
                    <a:lumMod val="50000"/>
                  </a:schemeClr>
                </a:solidFill>
                <a:cs typeface="+mn-ea"/>
                <a:sym typeface="+mn-lt"/>
              </a:rPr>
              <a:t>占大多数</a:t>
            </a:r>
            <a:r>
              <a:rPr lang="zh-CN" altLang="en-US" sz="1000">
                <a:solidFill>
                  <a:schemeClr val="accent5"/>
                </a:solidFill>
                <a:cs typeface="+mn-ea"/>
                <a:sym typeface="+mn-lt"/>
              </a:rPr>
              <a:t>。由此可见，人们对于“七一”重要讲话精神的</a:t>
            </a:r>
            <a:r>
              <a:rPr lang="zh-CN" altLang="en-US" sz="1000" b="1">
                <a:solidFill>
                  <a:schemeClr val="accent5">
                    <a:lumMod val="50000"/>
                  </a:schemeClr>
                </a:solidFill>
                <a:cs typeface="+mn-ea"/>
                <a:sym typeface="+mn-lt"/>
              </a:rPr>
              <a:t>关注度和了解程度高</a:t>
            </a:r>
            <a:r>
              <a:rPr lang="zh-CN" altLang="en-US" sz="1000">
                <a:solidFill>
                  <a:schemeClr val="accent5"/>
                </a:solidFill>
                <a:cs typeface="+mn-ea"/>
                <a:sym typeface="+mn-lt"/>
              </a:rPr>
              <a:t>。</a:t>
            </a:r>
            <a:endParaRPr lang="en-US" altLang="zh-CN" sz="900" dirty="0">
              <a:solidFill>
                <a:schemeClr val="accent5"/>
              </a:solidFill>
              <a:cs typeface="+mn-ea"/>
              <a:sym typeface="+mn-lt"/>
            </a:endParaRPr>
          </a:p>
        </p:txBody>
      </p:sp>
      <p:sp>
        <p:nvSpPr>
          <p:cNvPr id="34" name="矩形 33">
            <a:extLst>
              <a:ext uri="{FF2B5EF4-FFF2-40B4-BE49-F238E27FC236}">
                <a16:creationId xmlns:a16="http://schemas.microsoft.com/office/drawing/2014/main" id="{488DE702-C6D5-4A4C-8CAD-A6E9613BFFBA}"/>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35" name="关于我们">
            <a:extLst>
              <a:ext uri="{FF2B5EF4-FFF2-40B4-BE49-F238E27FC236}">
                <a16:creationId xmlns:a16="http://schemas.microsoft.com/office/drawing/2014/main" id="{DBC4C338-DFF2-4C28-B979-587890ED2BC3}"/>
              </a:ext>
            </a:extLst>
          </p:cNvPr>
          <p:cNvSpPr/>
          <p:nvPr/>
        </p:nvSpPr>
        <p:spPr>
          <a:xfrm>
            <a:off x="107155" y="334566"/>
            <a:ext cx="6193025"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2.1</a:t>
            </a:r>
            <a:r>
              <a:rPr lang="zh-CN" altLang="en-US" sz="2100">
                <a:solidFill>
                  <a:schemeClr val="accent1"/>
                </a:solidFill>
                <a:latin typeface="华文中宋" panose="02010600040101010101" pitchFamily="2" charset="-122"/>
                <a:ea typeface="华文中宋" panose="02010600040101010101" pitchFamily="2" charset="-122"/>
              </a:rPr>
              <a:t>“七一”重要讲话精神的关注度和了解程度高</a:t>
            </a:r>
          </a:p>
        </p:txBody>
      </p:sp>
      <p:sp>
        <p:nvSpPr>
          <p:cNvPr id="36" name="title_2">
            <a:extLst>
              <a:ext uri="{FF2B5EF4-FFF2-40B4-BE49-F238E27FC236}">
                <a16:creationId xmlns:a16="http://schemas.microsoft.com/office/drawing/2014/main" id="{E6D0A53A-9546-4A85-8F92-EBF686C95F7B}"/>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37" name="title_3">
            <a:extLst>
              <a:ext uri="{FF2B5EF4-FFF2-40B4-BE49-F238E27FC236}">
                <a16:creationId xmlns:a16="http://schemas.microsoft.com/office/drawing/2014/main" id="{8021E655-8795-497A-ADE4-533FC23592A4}"/>
              </a:ext>
            </a:extLst>
          </p:cNvPr>
          <p:cNvSpPr/>
          <p:nvPr/>
        </p:nvSpPr>
        <p:spPr>
          <a:xfrm>
            <a:off x="165965" y="2176381"/>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调研结果</a:t>
            </a:r>
          </a:p>
        </p:txBody>
      </p:sp>
      <p:sp>
        <p:nvSpPr>
          <p:cNvPr id="38" name="title_4">
            <a:extLst>
              <a:ext uri="{FF2B5EF4-FFF2-40B4-BE49-F238E27FC236}">
                <a16:creationId xmlns:a16="http://schemas.microsoft.com/office/drawing/2014/main" id="{0CF074B9-E10F-4AC2-9DB8-63C617BBF2C4}"/>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分析思考</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39" name="title_5">
            <a:extLst>
              <a:ext uri="{FF2B5EF4-FFF2-40B4-BE49-F238E27FC236}">
                <a16:creationId xmlns:a16="http://schemas.microsoft.com/office/drawing/2014/main" id="{179796D3-7F92-4D7D-B0C9-AD355AD323EF}"/>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40" name="title_6">
            <a:extLst>
              <a:ext uri="{FF2B5EF4-FFF2-40B4-BE49-F238E27FC236}">
                <a16:creationId xmlns:a16="http://schemas.microsoft.com/office/drawing/2014/main" id="{D2E85001-1439-44BC-9179-6CCC176113B4}"/>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cxnSp>
        <p:nvCxnSpPr>
          <p:cNvPr id="41" name="直接连接符 40">
            <a:extLst>
              <a:ext uri="{FF2B5EF4-FFF2-40B4-BE49-F238E27FC236}">
                <a16:creationId xmlns:a16="http://schemas.microsoft.com/office/drawing/2014/main" id="{F89D997A-4334-489C-8385-4514C45BD86A}"/>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42" name="arrow_游标">
            <a:extLst>
              <a:ext uri="{FF2B5EF4-FFF2-40B4-BE49-F238E27FC236}">
                <a16:creationId xmlns:a16="http://schemas.microsoft.com/office/drawing/2014/main" id="{3F252221-C927-43AB-BE7B-6E53A81D55A1}"/>
              </a:ext>
            </a:extLst>
          </p:cNvPr>
          <p:cNvGrpSpPr>
            <a:grpSpLocks noChangeAspect="1"/>
          </p:cNvGrpSpPr>
          <p:nvPr/>
        </p:nvGrpSpPr>
        <p:grpSpPr>
          <a:xfrm rot="10800000" flipH="1">
            <a:off x="1391649" y="2283346"/>
            <a:ext cx="155163" cy="155163"/>
            <a:chOff x="510977" y="1676698"/>
            <a:chExt cx="174686" cy="174686"/>
          </a:xfrm>
          <a:solidFill>
            <a:schemeClr val="bg1"/>
          </a:solidFill>
        </p:grpSpPr>
        <p:sp>
          <p:nvSpPr>
            <p:cNvPr id="43" name="椭圆 42">
              <a:extLst>
                <a:ext uri="{FF2B5EF4-FFF2-40B4-BE49-F238E27FC236}">
                  <a16:creationId xmlns:a16="http://schemas.microsoft.com/office/drawing/2014/main" id="{DDA7C96D-8F94-4460-B4EB-544FE96E657C}"/>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44" name="直接连接符 43">
              <a:extLst>
                <a:ext uri="{FF2B5EF4-FFF2-40B4-BE49-F238E27FC236}">
                  <a16:creationId xmlns:a16="http://schemas.microsoft.com/office/drawing/2014/main" id="{F1899CE0-6F67-4804-9F1B-725E5F9B313C}"/>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2D9A6BD-9D53-4DAA-A7FE-599AA1EF1701}"/>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0BB6E36-D300-429B-BC8D-A455456FF91E}"/>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50" name="图表 49">
            <a:extLst>
              <a:ext uri="{FF2B5EF4-FFF2-40B4-BE49-F238E27FC236}">
                <a16:creationId xmlns:a16="http://schemas.microsoft.com/office/drawing/2014/main" id="{32C360F7-BF73-4525-91EF-3A5821AFF6CA}"/>
              </a:ext>
            </a:extLst>
          </p:cNvPr>
          <p:cNvGraphicFramePr/>
          <p:nvPr>
            <p:extLst>
              <p:ext uri="{D42A27DB-BD31-4B8C-83A1-F6EECF244321}">
                <p14:modId xmlns:p14="http://schemas.microsoft.com/office/powerpoint/2010/main" val="468355759"/>
              </p:ext>
            </p:extLst>
          </p:nvPr>
        </p:nvGraphicFramePr>
        <p:xfrm>
          <a:off x="2446880" y="2357786"/>
          <a:ext cx="5265420" cy="2506980"/>
        </p:xfrm>
        <a:graphic>
          <a:graphicData uri="http://schemas.openxmlformats.org/drawingml/2006/chart">
            <c:chart xmlns:c="http://schemas.openxmlformats.org/drawingml/2006/chart" xmlns:r="http://schemas.openxmlformats.org/officeDocument/2006/relationships" r:id="rId2"/>
          </a:graphicData>
        </a:graphic>
      </p:graphicFrame>
      <p:pic>
        <p:nvPicPr>
          <p:cNvPr id="20" name="图片 19" descr="_]H8L%65M3BJ5}YJUVXT%B7">
            <a:extLst>
              <a:ext uri="{FF2B5EF4-FFF2-40B4-BE49-F238E27FC236}">
                <a16:creationId xmlns:a16="http://schemas.microsoft.com/office/drawing/2014/main" id="{D4DCE58E-960F-47DE-9A2D-78D0C45C6A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14916" y="2319762"/>
            <a:ext cx="3227636" cy="2130514"/>
          </a:xfrm>
          <a:prstGeom prst="rect">
            <a:avLst/>
          </a:prstGeom>
          <a:noFill/>
          <a:ln>
            <a:noFill/>
          </a:ln>
        </p:spPr>
      </p:pic>
      <p:pic>
        <p:nvPicPr>
          <p:cNvPr id="21" name="图片 20" descr="LGS2~6D364_`TZ0]GNKVI]8">
            <a:extLst>
              <a:ext uri="{FF2B5EF4-FFF2-40B4-BE49-F238E27FC236}">
                <a16:creationId xmlns:a16="http://schemas.microsoft.com/office/drawing/2014/main" id="{5F366A51-33C5-423A-A21F-23B716C3E37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62960" y="2296618"/>
            <a:ext cx="2809490" cy="2080894"/>
          </a:xfrm>
          <a:prstGeom prst="rect">
            <a:avLst/>
          </a:prstGeom>
          <a:noFill/>
          <a:ln>
            <a:noFill/>
          </a:ln>
        </p:spPr>
      </p:pic>
      <p:sp>
        <p:nvSpPr>
          <p:cNvPr id="23" name="文本框 22">
            <a:extLst>
              <a:ext uri="{FF2B5EF4-FFF2-40B4-BE49-F238E27FC236}">
                <a16:creationId xmlns:a16="http://schemas.microsoft.com/office/drawing/2014/main" id="{72A7729F-D68A-44B2-8B50-6D0B284E9043}"/>
              </a:ext>
            </a:extLst>
          </p:cNvPr>
          <p:cNvSpPr txBox="1"/>
          <p:nvPr/>
        </p:nvSpPr>
        <p:spPr>
          <a:xfrm>
            <a:off x="2258387" y="4391270"/>
            <a:ext cx="3006809" cy="400110"/>
          </a:xfrm>
          <a:prstGeom prst="rect">
            <a:avLst/>
          </a:prstGeom>
          <a:noFill/>
        </p:spPr>
        <p:txBody>
          <a:bodyPr wrap="square">
            <a:spAutoFit/>
          </a:bodyPr>
          <a:lstStyle/>
          <a:p>
            <a:r>
              <a:rPr lang="zh-CN" altLang="zh-CN" sz="1000" b="1" kern="100">
                <a:solidFill>
                  <a:schemeClr val="accent5">
                    <a:lumMod val="50000"/>
                  </a:schemeClr>
                </a:solidFill>
                <a:latin typeface="Times New Roman" panose="02020603050405020304" pitchFamily="18" charset="0"/>
                <a:cs typeface="Times New Roman" panose="02020603050405020304" pitchFamily="18" charset="0"/>
              </a:rPr>
              <a:t>您知道的“七一”重要讲话精神中提到的建党百年取得的伟大成就的历史经验都有哪些？</a:t>
            </a:r>
            <a:r>
              <a:rPr lang="en-US" altLang="zh-CN" sz="1000" b="1" kern="100">
                <a:solidFill>
                  <a:schemeClr val="accent5">
                    <a:lumMod val="50000"/>
                  </a:schemeClr>
                </a:solidFill>
                <a:latin typeface="Times New Roman" panose="02020603050405020304" pitchFamily="18" charset="0"/>
                <a:cs typeface="Times New Roman" panose="02020603050405020304" pitchFamily="18" charset="0"/>
              </a:rPr>
              <a:t>[</a:t>
            </a:r>
            <a:r>
              <a:rPr lang="zh-CN" altLang="zh-CN" sz="1000" b="1" kern="100">
                <a:solidFill>
                  <a:schemeClr val="accent5">
                    <a:lumMod val="50000"/>
                  </a:schemeClr>
                </a:solidFill>
                <a:latin typeface="Times New Roman" panose="02020603050405020304" pitchFamily="18" charset="0"/>
                <a:cs typeface="Times New Roman" panose="02020603050405020304" pitchFamily="18" charset="0"/>
              </a:rPr>
              <a:t>多选题</a:t>
            </a:r>
            <a:r>
              <a:rPr lang="en-US" altLang="zh-CN" sz="1000" b="1" kern="100">
                <a:solidFill>
                  <a:schemeClr val="accent5">
                    <a:lumMod val="50000"/>
                  </a:schemeClr>
                </a:solidFill>
                <a:latin typeface="Times New Roman" panose="02020603050405020304" pitchFamily="18" charset="0"/>
                <a:cs typeface="Times New Roman" panose="02020603050405020304" pitchFamily="18" charset="0"/>
              </a:rPr>
              <a:t>]</a:t>
            </a:r>
            <a:endParaRPr lang="zh-CN" altLang="en-US" sz="1000" b="1" kern="10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844A0A54-D290-4A1C-B517-3E023CC49781}"/>
              </a:ext>
            </a:extLst>
          </p:cNvPr>
          <p:cNvSpPr txBox="1"/>
          <p:nvPr/>
        </p:nvSpPr>
        <p:spPr>
          <a:xfrm>
            <a:off x="5508667" y="4370749"/>
            <a:ext cx="2447104" cy="316049"/>
          </a:xfrm>
          <a:prstGeom prst="rect">
            <a:avLst/>
          </a:prstGeom>
          <a:noFill/>
        </p:spPr>
        <p:txBody>
          <a:bodyPr wrap="square">
            <a:spAutoFit/>
          </a:bodyPr>
          <a:lstStyle/>
          <a:p>
            <a:pPr algn="l">
              <a:lnSpc>
                <a:spcPts val="2000"/>
              </a:lnSpc>
            </a:pPr>
            <a:r>
              <a:rPr lang="zh-CN" altLang="zh-CN" sz="1000" b="1" kern="100">
                <a:solidFill>
                  <a:schemeClr val="accent5">
                    <a:lumMod val="50000"/>
                  </a:schemeClr>
                </a:solidFill>
                <a:latin typeface="Times New Roman" panose="02020603050405020304" pitchFamily="18" charset="0"/>
                <a:cs typeface="Times New Roman" panose="02020603050405020304" pitchFamily="18" charset="0"/>
              </a:rPr>
              <a:t>您了解伟大建党精神是哪些吗？</a:t>
            </a:r>
            <a:r>
              <a:rPr lang="en-US" altLang="zh-CN" sz="1000" b="1" kern="100">
                <a:solidFill>
                  <a:schemeClr val="accent5">
                    <a:lumMod val="50000"/>
                  </a:schemeClr>
                </a:solidFill>
                <a:latin typeface="Times New Roman" panose="02020603050405020304" pitchFamily="18" charset="0"/>
                <a:cs typeface="Times New Roman" panose="02020603050405020304" pitchFamily="18" charset="0"/>
              </a:rPr>
              <a:t> [</a:t>
            </a:r>
            <a:r>
              <a:rPr lang="zh-CN" altLang="zh-CN" sz="1000" b="1" kern="100">
                <a:solidFill>
                  <a:schemeClr val="accent5">
                    <a:lumMod val="50000"/>
                  </a:schemeClr>
                </a:solidFill>
                <a:latin typeface="Times New Roman" panose="02020603050405020304" pitchFamily="18" charset="0"/>
                <a:cs typeface="Times New Roman" panose="02020603050405020304" pitchFamily="18" charset="0"/>
              </a:rPr>
              <a:t>多选题</a:t>
            </a:r>
            <a:r>
              <a:rPr lang="en-US" altLang="zh-CN" sz="1000" b="1" kern="100">
                <a:solidFill>
                  <a:schemeClr val="accent5">
                    <a:lumMod val="50000"/>
                  </a:schemeClr>
                </a:solidFill>
                <a:latin typeface="Times New Roman" panose="02020603050405020304" pitchFamily="18" charset="0"/>
                <a:cs typeface="Times New Roman" panose="02020603050405020304" pitchFamily="18" charset="0"/>
              </a:rPr>
              <a:t>]</a:t>
            </a:r>
            <a:endParaRPr lang="zh-CN" altLang="zh-CN" sz="1000" b="1" kern="10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807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p>
        </p:txBody>
      </p:sp>
      <p:sp>
        <p:nvSpPr>
          <p:cNvPr id="25" name="关于我们">
            <a:extLst>
              <a:ext uri="{FF2B5EF4-FFF2-40B4-BE49-F238E27FC236}">
                <a16:creationId xmlns:a16="http://schemas.microsoft.com/office/drawing/2014/main" id="{4C789F54-CE2F-49B5-9F4F-B13AFF14C4ED}"/>
              </a:ext>
            </a:extLst>
          </p:cNvPr>
          <p:cNvSpPr/>
          <p:nvPr/>
        </p:nvSpPr>
        <p:spPr>
          <a:xfrm>
            <a:off x="107154" y="334566"/>
            <a:ext cx="7417157"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华文中宋" panose="02010600040101010101" pitchFamily="2" charset="-122"/>
              </a:rPr>
              <a:t>2.2 </a:t>
            </a:r>
            <a:r>
              <a:rPr lang="zh-CN" altLang="en-US" sz="2100">
                <a:solidFill>
                  <a:schemeClr val="accent1"/>
                </a:solidFill>
                <a:latin typeface="华文中宋" panose="02010600040101010101" pitchFamily="2" charset="-122"/>
                <a:ea typeface="华文中宋" panose="02010600040101010101" pitchFamily="2" charset="-122"/>
              </a:rPr>
              <a:t>学生党史教育促进弘扬与继承“七一”重要讲话精神（一）</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2" name="arrow_游标">
            <a:extLst>
              <a:ext uri="{FF2B5EF4-FFF2-40B4-BE49-F238E27FC236}">
                <a16:creationId xmlns:a16="http://schemas.microsoft.com/office/drawing/2014/main" id="{B46DB2A0-205D-40AF-A729-C31A50B5BBC5}"/>
              </a:ext>
            </a:extLst>
          </p:cNvPr>
          <p:cNvGrpSpPr>
            <a:grpSpLocks noChangeAspect="1"/>
          </p:cNvGrpSpPr>
          <p:nvPr/>
        </p:nvGrpSpPr>
        <p:grpSpPr>
          <a:xfrm rot="10800000" flipH="1">
            <a:off x="1391649" y="2283346"/>
            <a:ext cx="155163" cy="155163"/>
            <a:chOff x="510977" y="1676698"/>
            <a:chExt cx="174686" cy="174686"/>
          </a:xfrm>
          <a:solidFill>
            <a:schemeClr val="bg1"/>
          </a:solidFill>
        </p:grpSpPr>
        <p:sp>
          <p:nvSpPr>
            <p:cNvPr id="33" name="椭圆 32">
              <a:extLst>
                <a:ext uri="{FF2B5EF4-FFF2-40B4-BE49-F238E27FC236}">
                  <a16:creationId xmlns:a16="http://schemas.microsoft.com/office/drawing/2014/main" id="{B33BF5C3-2CE9-4A65-AF2D-F25248B805ED}"/>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ndParaRPr>
            </a:p>
          </p:txBody>
        </p:sp>
        <p:cxnSp>
          <p:nvCxnSpPr>
            <p:cNvPr id="34" name="直接连接符 33">
              <a:extLst>
                <a:ext uri="{FF2B5EF4-FFF2-40B4-BE49-F238E27FC236}">
                  <a16:creationId xmlns:a16="http://schemas.microsoft.com/office/drawing/2014/main" id="{431D1DAD-1D43-4202-8D05-BFA2D28412B1}"/>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5059FE2-C605-44F5-9B23-CDDF91AD55B4}"/>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FD8F73-BC20-44C8-8192-9F3B07CD8DE0}"/>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0DAE5EB9-D072-46D0-B2D7-E6B482B3AB89}"/>
              </a:ext>
            </a:extLst>
          </p:cNvPr>
          <p:cNvSpPr txBox="1"/>
          <p:nvPr/>
        </p:nvSpPr>
        <p:spPr>
          <a:xfrm>
            <a:off x="2267744" y="1301231"/>
            <a:ext cx="5976651" cy="588559"/>
          </a:xfrm>
          <a:prstGeom prst="rect">
            <a:avLst/>
          </a:prstGeom>
          <a:noFill/>
        </p:spPr>
        <p:txBody>
          <a:bodyPr wrap="square">
            <a:spAutoFit/>
          </a:bodyPr>
          <a:lstStyle/>
          <a:p>
            <a:pPr indent="266700" algn="just">
              <a:lnSpc>
                <a:spcPts val="2000"/>
              </a:lnSpc>
            </a:pPr>
            <a:r>
              <a:rPr lang="zh-CN" altLang="zh-CN" sz="1200">
                <a:solidFill>
                  <a:schemeClr val="accent5"/>
                </a:solidFill>
                <a:cs typeface="+mn-ea"/>
              </a:rPr>
              <a:t>我们在本次问卷调查中</a:t>
            </a:r>
            <a:r>
              <a:rPr lang="zh-CN" altLang="en-US" sz="1200">
                <a:solidFill>
                  <a:schemeClr val="accent5"/>
                </a:solidFill>
                <a:cs typeface="+mn-ea"/>
              </a:rPr>
              <a:t>发现</a:t>
            </a:r>
            <a:r>
              <a:rPr lang="zh-CN" altLang="zh-CN" sz="1200">
                <a:solidFill>
                  <a:schemeClr val="accent5"/>
                </a:solidFill>
                <a:cs typeface="+mn-ea"/>
              </a:rPr>
              <a:t>有</a:t>
            </a:r>
            <a:r>
              <a:rPr lang="en-US" altLang="zh-CN" sz="1400" b="1">
                <a:solidFill>
                  <a:schemeClr val="accent5">
                    <a:lumMod val="50000"/>
                  </a:schemeClr>
                </a:solidFill>
                <a:cs typeface="+mn-ea"/>
              </a:rPr>
              <a:t>89.5%</a:t>
            </a:r>
            <a:r>
              <a:rPr lang="zh-CN" altLang="zh-CN" sz="1200">
                <a:solidFill>
                  <a:schemeClr val="accent5"/>
                </a:solidFill>
                <a:cs typeface="+mn-ea"/>
              </a:rPr>
              <a:t>的人对</a:t>
            </a:r>
            <a:r>
              <a:rPr lang="zh-CN" altLang="en-US" sz="1200">
                <a:solidFill>
                  <a:schemeClr val="accent5"/>
                </a:solidFill>
                <a:cs typeface="+mn-ea"/>
              </a:rPr>
              <a:t>“七一”重要讲话精神实际内容</a:t>
            </a:r>
            <a:r>
              <a:rPr lang="zh-CN" altLang="zh-CN" sz="1200">
                <a:solidFill>
                  <a:schemeClr val="accent5"/>
                </a:solidFill>
                <a:cs typeface="+mn-ea"/>
              </a:rPr>
              <a:t>较为了解，其中不太关注和没听说过的人仅占</a:t>
            </a:r>
            <a:r>
              <a:rPr lang="en-US" altLang="zh-CN" sz="1400" b="1">
                <a:solidFill>
                  <a:schemeClr val="accent5">
                    <a:lumMod val="50000"/>
                  </a:schemeClr>
                </a:solidFill>
                <a:cs typeface="+mn-ea"/>
              </a:rPr>
              <a:t>6%</a:t>
            </a:r>
            <a:r>
              <a:rPr lang="zh-CN" altLang="zh-CN" sz="1200">
                <a:solidFill>
                  <a:schemeClr val="accent5"/>
                </a:solidFill>
                <a:cs typeface="+mn-ea"/>
              </a:rPr>
              <a:t>。</a:t>
            </a:r>
          </a:p>
        </p:txBody>
      </p:sp>
      <p:sp>
        <p:nvSpPr>
          <p:cNvPr id="42" name="文本框 41">
            <a:extLst>
              <a:ext uri="{FF2B5EF4-FFF2-40B4-BE49-F238E27FC236}">
                <a16:creationId xmlns:a16="http://schemas.microsoft.com/office/drawing/2014/main" id="{584CD0D7-64CD-42CB-BDEF-468EC517EFE3}"/>
              </a:ext>
            </a:extLst>
          </p:cNvPr>
          <p:cNvSpPr txBox="1"/>
          <p:nvPr/>
        </p:nvSpPr>
        <p:spPr>
          <a:xfrm>
            <a:off x="3582365" y="4443958"/>
            <a:ext cx="2916300" cy="246221"/>
          </a:xfrm>
          <a:prstGeom prst="rect">
            <a:avLst/>
          </a:prstGeom>
          <a:noFill/>
        </p:spPr>
        <p:txBody>
          <a:bodyPr wrap="square">
            <a:spAutoFit/>
          </a:bodyPr>
          <a:lstStyle/>
          <a:p>
            <a:r>
              <a:rPr lang="zh-CN" altLang="en-US" sz="1000" b="1">
                <a:solidFill>
                  <a:schemeClr val="accent5">
                    <a:lumMod val="50000"/>
                  </a:schemeClr>
                </a:solidFill>
              </a:rPr>
              <a:t>对于“七一”重要讲话精神实际内容的了解程度</a:t>
            </a:r>
          </a:p>
        </p:txBody>
      </p:sp>
      <p:graphicFrame>
        <p:nvGraphicFramePr>
          <p:cNvPr id="20" name="图表 19">
            <a:extLst>
              <a:ext uri="{FF2B5EF4-FFF2-40B4-BE49-F238E27FC236}">
                <a16:creationId xmlns:a16="http://schemas.microsoft.com/office/drawing/2014/main" id="{9E1CFEE4-00E5-44CA-884C-806B3D238760}"/>
              </a:ext>
            </a:extLst>
          </p:cNvPr>
          <p:cNvGraphicFramePr/>
          <p:nvPr>
            <p:extLst>
              <p:ext uri="{D42A27DB-BD31-4B8C-83A1-F6EECF244321}">
                <p14:modId xmlns:p14="http://schemas.microsoft.com/office/powerpoint/2010/main" val="3115957143"/>
              </p:ext>
            </p:extLst>
          </p:nvPr>
        </p:nvGraphicFramePr>
        <p:xfrm>
          <a:off x="2378668" y="2283346"/>
          <a:ext cx="5373417" cy="1938416"/>
        </p:xfrm>
        <a:graphic>
          <a:graphicData uri="http://schemas.openxmlformats.org/drawingml/2006/chart">
            <c:chart xmlns:c="http://schemas.openxmlformats.org/drawingml/2006/chart" xmlns:r="http://schemas.openxmlformats.org/officeDocument/2006/relationships" r:id="rId2"/>
          </a:graphicData>
        </a:graphic>
      </p:graphicFrame>
      <p:sp>
        <p:nvSpPr>
          <p:cNvPr id="24" name="title_2">
            <a:extLst>
              <a:ext uri="{FF2B5EF4-FFF2-40B4-BE49-F238E27FC236}">
                <a16:creationId xmlns:a16="http://schemas.microsoft.com/office/drawing/2014/main" id="{2846759B-867C-4450-B8F8-8AEC72294FC4}"/>
              </a:ext>
            </a:extLst>
          </p:cNvPr>
          <p:cNvSpPr/>
          <p:nvPr/>
        </p:nvSpPr>
        <p:spPr>
          <a:xfrm>
            <a:off x="165965" y="1716800"/>
            <a:ext cx="1114425" cy="37028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研究过程</a:t>
            </a:r>
          </a:p>
        </p:txBody>
      </p:sp>
      <p:sp>
        <p:nvSpPr>
          <p:cNvPr id="41" name="title_3">
            <a:extLst>
              <a:ext uri="{FF2B5EF4-FFF2-40B4-BE49-F238E27FC236}">
                <a16:creationId xmlns:a16="http://schemas.microsoft.com/office/drawing/2014/main" id="{A0AE694C-AF04-41A2-9C36-3ED784436A68}"/>
              </a:ext>
            </a:extLst>
          </p:cNvPr>
          <p:cNvSpPr/>
          <p:nvPr/>
        </p:nvSpPr>
        <p:spPr>
          <a:xfrm>
            <a:off x="165965" y="2176381"/>
            <a:ext cx="1114425" cy="369094"/>
          </a:xfrm>
          <a:prstGeom prst="rect">
            <a:avLst/>
          </a:prstGeom>
          <a:gradFill flip="none" rotWithShape="1">
            <a:gsLst>
              <a:gs pos="100000">
                <a:schemeClr val="accent1">
                  <a:lumMod val="50000"/>
                </a:schemeClr>
              </a:gs>
              <a:gs pos="0">
                <a:schemeClr val="accent1">
                  <a:lumMod val="50000"/>
                </a:schemeClr>
              </a:gs>
              <a:gs pos="7000">
                <a:schemeClr val="accent1"/>
              </a:gs>
              <a:gs pos="90000">
                <a:schemeClr val="accent1"/>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chemeClr val="bg1"/>
                </a:solidFill>
                <a:latin typeface="黑体" panose="02010609060101010101" pitchFamily="49" charset="-122"/>
                <a:ea typeface="黑体" panose="02010609060101010101" pitchFamily="49" charset="-122"/>
              </a:rPr>
              <a:t>调研结果</a:t>
            </a:r>
          </a:p>
        </p:txBody>
      </p:sp>
      <p:sp>
        <p:nvSpPr>
          <p:cNvPr id="43" name="title_4">
            <a:extLst>
              <a:ext uri="{FF2B5EF4-FFF2-40B4-BE49-F238E27FC236}">
                <a16:creationId xmlns:a16="http://schemas.microsoft.com/office/drawing/2014/main" id="{9A459D16-6838-4E91-A45A-7516B6BA2C16}"/>
              </a:ext>
            </a:extLst>
          </p:cNvPr>
          <p:cNvSpPr/>
          <p:nvPr/>
        </p:nvSpPr>
        <p:spPr>
          <a:xfrm>
            <a:off x="165965" y="2635963"/>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分析思考</a:t>
            </a:r>
            <a:endParaRPr lang="en-US" altLang="zh-CN" sz="1600" kern="0">
              <a:solidFill>
                <a:sysClr val="windowText" lastClr="000000"/>
              </a:solidFill>
              <a:latin typeface="黑体" panose="02010609060101010101" pitchFamily="49" charset="-122"/>
              <a:ea typeface="黑体" panose="02010609060101010101" pitchFamily="49" charset="-122"/>
            </a:endParaRPr>
          </a:p>
        </p:txBody>
      </p:sp>
      <p:sp>
        <p:nvSpPr>
          <p:cNvPr id="44" name="title_5">
            <a:extLst>
              <a:ext uri="{FF2B5EF4-FFF2-40B4-BE49-F238E27FC236}">
                <a16:creationId xmlns:a16="http://schemas.microsoft.com/office/drawing/2014/main" id="{70807544-875B-43AA-A00E-C715D85617C8}"/>
              </a:ext>
            </a:extLst>
          </p:cNvPr>
          <p:cNvSpPr/>
          <p:nvPr/>
        </p:nvSpPr>
        <p:spPr>
          <a:xfrm>
            <a:off x="165965" y="309554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总结展望</a:t>
            </a:r>
          </a:p>
        </p:txBody>
      </p:sp>
      <p:sp>
        <p:nvSpPr>
          <p:cNvPr id="45" name="title_6">
            <a:extLst>
              <a:ext uri="{FF2B5EF4-FFF2-40B4-BE49-F238E27FC236}">
                <a16:creationId xmlns:a16="http://schemas.microsoft.com/office/drawing/2014/main" id="{36B850C8-84AF-4F8E-91A7-E87168BACCFB}"/>
              </a:ext>
            </a:extLst>
          </p:cNvPr>
          <p:cNvSpPr/>
          <p:nvPr/>
        </p:nvSpPr>
        <p:spPr>
          <a:xfrm>
            <a:off x="165965" y="3553934"/>
            <a:ext cx="1114425" cy="369094"/>
          </a:xfrm>
          <a:prstGeom prst="rect">
            <a:avLst/>
          </a:prstGeom>
          <a:gradFill flip="none" rotWithShape="1">
            <a:gsLst>
              <a:gs pos="100000">
                <a:schemeClr val="bg1">
                  <a:lumMod val="50000"/>
                </a:schemeClr>
              </a:gs>
              <a:gs pos="0">
                <a:schemeClr val="bg1">
                  <a:lumMod val="50000"/>
                </a:schemeClr>
              </a:gs>
              <a:gs pos="7000">
                <a:schemeClr val="bg1">
                  <a:lumMod val="95000"/>
                </a:schemeClr>
              </a:gs>
              <a:gs pos="90000">
                <a:schemeClr val="bg1">
                  <a:lumMod val="95000"/>
                </a:schemeClr>
              </a:gs>
            </a:gsLst>
            <a:lin ang="10800000" scaled="1"/>
          </a:gradFill>
          <a:ln w="9525" cap="flat" cmpd="sng" algn="ctr">
            <a:noFill/>
            <a:prstDash val="solid"/>
          </a:ln>
          <a:effectLst>
            <a:outerShdw blurRad="254000" dist="38100" dir="5400000" algn="t" rotWithShape="0">
              <a:prstClr val="black">
                <a:alpha val="40000"/>
              </a:prstClr>
            </a:outerShdw>
          </a:effectLst>
        </p:spPr>
        <p:txBody>
          <a:bodyPr anchor="ctr"/>
          <a:lstStyle/>
          <a:p>
            <a:pPr algn="ctr" fontAlgn="auto"/>
            <a:r>
              <a:rPr lang="zh-CN" altLang="en-US" sz="1600" kern="0">
                <a:solidFill>
                  <a:sysClr val="windowText" lastClr="000000"/>
                </a:solidFill>
                <a:latin typeface="黑体" panose="02010609060101010101" pitchFamily="49" charset="-122"/>
                <a:ea typeface="黑体" panose="02010609060101010101" pitchFamily="49" charset="-122"/>
              </a:rPr>
              <a:t>参考文献</a:t>
            </a:r>
          </a:p>
        </p:txBody>
      </p:sp>
    </p:spTree>
    <p:extLst>
      <p:ext uri="{BB962C8B-B14F-4D97-AF65-F5344CB8AC3E}">
        <p14:creationId xmlns:p14="http://schemas.microsoft.com/office/powerpoint/2010/main" val="20768097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DBE737A-5A72-42F1-A16F-B5BF497EEBF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674.pptx"/>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1_自定义设计方案">
  <a:themeElements>
    <a:clrScheme name="自定义 345">
      <a:dk1>
        <a:sysClr val="windowText" lastClr="000000"/>
      </a:dk1>
      <a:lt1>
        <a:sysClr val="window" lastClr="FFFFFF"/>
      </a:lt1>
      <a:dk2>
        <a:srgbClr val="44546A"/>
      </a:dk2>
      <a:lt2>
        <a:srgbClr val="E7E6E6"/>
      </a:lt2>
      <a:accent1>
        <a:srgbClr val="354456"/>
      </a:accent1>
      <a:accent2>
        <a:srgbClr val="889EB6"/>
      </a:accent2>
      <a:accent3>
        <a:srgbClr val="354456"/>
      </a:accent3>
      <a:accent4>
        <a:srgbClr val="889EB6"/>
      </a:accent4>
      <a:accent5>
        <a:srgbClr val="354456"/>
      </a:accent5>
      <a:accent6>
        <a:srgbClr val="889EB6"/>
      </a:accent6>
      <a:hlink>
        <a:srgbClr val="354456"/>
      </a:hlink>
      <a:folHlink>
        <a:srgbClr val="889EB6"/>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自定义 51">
      <a:dk1>
        <a:srgbClr val="000000"/>
      </a:dk1>
      <a:lt1>
        <a:srgbClr val="FFFFFF"/>
      </a:lt1>
      <a:dk2>
        <a:srgbClr val="44546A"/>
      </a:dk2>
      <a:lt2>
        <a:srgbClr val="E7E6E6"/>
      </a:lt2>
      <a:accent1>
        <a:srgbClr val="C00000"/>
      </a:accent1>
      <a:accent2>
        <a:srgbClr val="AEABAB"/>
      </a:accent2>
      <a:accent3>
        <a:srgbClr val="C00000"/>
      </a:accent3>
      <a:accent4>
        <a:srgbClr val="AEABAB"/>
      </a:accent4>
      <a:accent5>
        <a:srgbClr val="C00000"/>
      </a:accent5>
      <a:accent6>
        <a:srgbClr val="AEABAB"/>
      </a:accent6>
      <a:hlink>
        <a:srgbClr val="3A3838"/>
      </a:hlink>
      <a:folHlink>
        <a:srgbClr val="869FB7"/>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1615</Words>
  <Application>Microsoft Office PowerPoint</Application>
  <PresentationFormat>全屏显示(16:9)</PresentationFormat>
  <Paragraphs>170</Paragraphs>
  <Slides>21</Slides>
  <Notes>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21</vt:i4>
      </vt:variant>
    </vt:vector>
  </HeadingPairs>
  <TitlesOfParts>
    <vt:vector size="34" baseType="lpstr">
      <vt:lpstr>黑体</vt:lpstr>
      <vt:lpstr>华文中宋</vt:lpstr>
      <vt:lpstr>楷体</vt:lpstr>
      <vt:lpstr>宋体</vt:lpstr>
      <vt:lpstr>微软雅黑</vt:lpstr>
      <vt:lpstr>Arial</vt:lpstr>
      <vt:lpstr>Calibri</vt:lpstr>
      <vt:lpstr>Calibri Light</vt:lpstr>
      <vt:lpstr>Impact</vt:lpstr>
      <vt:lpstr>Times New Roman</vt:lpstr>
      <vt:lpstr>Wingdings</vt:lpstr>
      <vt:lpstr>1_自定义设计方案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bt674.pptx</dc:title>
  <dc:creator/>
  <cp:lastModifiedBy/>
  <cp:revision>1</cp:revision>
  <dcterms:created xsi:type="dcterms:W3CDTF">2016-10-17T14:00:15Z</dcterms:created>
  <dcterms:modified xsi:type="dcterms:W3CDTF">2021-12-23T12:11:58Z</dcterms:modified>
</cp:coreProperties>
</file>